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2.xml" ContentType="application/vnd.openxmlformats-officedocument.drawingml.chartshapes+xml"/>
  <Override PartName="/ppt/notesSlides/notesSlide1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6.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9.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30.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33.xml" ContentType="application/vnd.openxmlformats-officedocument.presentationml.notesSlide+xml"/>
  <Override PartName="/ppt/changesInfos/changesInfo1.xml" ContentType="application/vnd.ms-powerpoint.changesinfo+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5034" r:id="rId5"/>
  </p:sldMasterIdLst>
  <p:notesMasterIdLst>
    <p:notesMasterId r:id="rId39"/>
  </p:notesMasterIdLst>
  <p:handoutMasterIdLst>
    <p:handoutMasterId r:id="rId40"/>
  </p:handoutMasterIdLst>
  <p:sldIdLst>
    <p:sldId id="257" r:id="rId6"/>
    <p:sldId id="288" r:id="rId7"/>
    <p:sldId id="305" r:id="rId8"/>
    <p:sldId id="366" r:id="rId9"/>
    <p:sldId id="367" r:id="rId10"/>
    <p:sldId id="368" r:id="rId11"/>
    <p:sldId id="369" r:id="rId12"/>
    <p:sldId id="354" r:id="rId13"/>
    <p:sldId id="357" r:id="rId14"/>
    <p:sldId id="352" r:id="rId15"/>
    <p:sldId id="370" r:id="rId16"/>
    <p:sldId id="343" r:id="rId17"/>
    <p:sldId id="335" r:id="rId18"/>
    <p:sldId id="336" r:id="rId19"/>
    <p:sldId id="337" r:id="rId20"/>
    <p:sldId id="338" r:id="rId21"/>
    <p:sldId id="293" r:id="rId22"/>
    <p:sldId id="344" r:id="rId23"/>
    <p:sldId id="294" r:id="rId24"/>
    <p:sldId id="302" r:id="rId25"/>
    <p:sldId id="307" r:id="rId26"/>
    <p:sldId id="350" r:id="rId27"/>
    <p:sldId id="351" r:id="rId28"/>
    <p:sldId id="353" r:id="rId29"/>
    <p:sldId id="358" r:id="rId30"/>
    <p:sldId id="347" r:id="rId31"/>
    <p:sldId id="349" r:id="rId32"/>
    <p:sldId id="356" r:id="rId33"/>
    <p:sldId id="290" r:id="rId34"/>
    <p:sldId id="363" r:id="rId35"/>
    <p:sldId id="364" r:id="rId36"/>
    <p:sldId id="340" r:id="rId37"/>
    <p:sldId id="355" r:id="rId38"/>
  </p:sldIdLst>
  <p:sldSz cx="9144000" cy="6858000" type="screen4x3"/>
  <p:notesSz cx="6807200" cy="9939338"/>
  <p:defaultTextStyle>
    <a:defPPr>
      <a:defRPr lang="en-US"/>
    </a:defPPr>
    <a:lvl1pPr algn="l" rtl="0" fontAlgn="base">
      <a:spcBef>
        <a:spcPct val="0"/>
      </a:spcBef>
      <a:spcAft>
        <a:spcPct val="0"/>
      </a:spcAft>
      <a:defRPr sz="2400" i="1" kern="1200">
        <a:solidFill>
          <a:schemeClr val="bg1"/>
        </a:solidFill>
        <a:latin typeface="Arial" charset="0"/>
        <a:ea typeface="+mn-ea"/>
        <a:cs typeface="Arial" charset="0"/>
      </a:defRPr>
    </a:lvl1pPr>
    <a:lvl2pPr marL="457200" algn="l" rtl="0" fontAlgn="base">
      <a:spcBef>
        <a:spcPct val="0"/>
      </a:spcBef>
      <a:spcAft>
        <a:spcPct val="0"/>
      </a:spcAft>
      <a:defRPr sz="2400" i="1" kern="1200">
        <a:solidFill>
          <a:schemeClr val="bg1"/>
        </a:solidFill>
        <a:latin typeface="Arial" charset="0"/>
        <a:ea typeface="+mn-ea"/>
        <a:cs typeface="Arial" charset="0"/>
      </a:defRPr>
    </a:lvl2pPr>
    <a:lvl3pPr marL="914400" algn="l" rtl="0" fontAlgn="base">
      <a:spcBef>
        <a:spcPct val="0"/>
      </a:spcBef>
      <a:spcAft>
        <a:spcPct val="0"/>
      </a:spcAft>
      <a:defRPr sz="2400" i="1" kern="1200">
        <a:solidFill>
          <a:schemeClr val="bg1"/>
        </a:solidFill>
        <a:latin typeface="Arial" charset="0"/>
        <a:ea typeface="+mn-ea"/>
        <a:cs typeface="Arial" charset="0"/>
      </a:defRPr>
    </a:lvl3pPr>
    <a:lvl4pPr marL="1371600" algn="l" rtl="0" fontAlgn="base">
      <a:spcBef>
        <a:spcPct val="0"/>
      </a:spcBef>
      <a:spcAft>
        <a:spcPct val="0"/>
      </a:spcAft>
      <a:defRPr sz="2400" i="1" kern="1200">
        <a:solidFill>
          <a:schemeClr val="bg1"/>
        </a:solidFill>
        <a:latin typeface="Arial" charset="0"/>
        <a:ea typeface="+mn-ea"/>
        <a:cs typeface="Arial" charset="0"/>
      </a:defRPr>
    </a:lvl4pPr>
    <a:lvl5pPr marL="1828800" algn="l" rtl="0" fontAlgn="base">
      <a:spcBef>
        <a:spcPct val="0"/>
      </a:spcBef>
      <a:spcAft>
        <a:spcPct val="0"/>
      </a:spcAft>
      <a:defRPr sz="2400" i="1" kern="1200">
        <a:solidFill>
          <a:schemeClr val="bg1"/>
        </a:solidFill>
        <a:latin typeface="Arial" charset="0"/>
        <a:ea typeface="+mn-ea"/>
        <a:cs typeface="Arial" charset="0"/>
      </a:defRPr>
    </a:lvl5pPr>
    <a:lvl6pPr marL="2286000" algn="l" defTabSz="914400" rtl="0" eaLnBrk="1" latinLnBrk="0" hangingPunct="1">
      <a:defRPr sz="2400" i="1" kern="1200">
        <a:solidFill>
          <a:schemeClr val="bg1"/>
        </a:solidFill>
        <a:latin typeface="Arial" charset="0"/>
        <a:ea typeface="+mn-ea"/>
        <a:cs typeface="Arial" charset="0"/>
      </a:defRPr>
    </a:lvl6pPr>
    <a:lvl7pPr marL="2743200" algn="l" defTabSz="914400" rtl="0" eaLnBrk="1" latinLnBrk="0" hangingPunct="1">
      <a:defRPr sz="2400" i="1" kern="1200">
        <a:solidFill>
          <a:schemeClr val="bg1"/>
        </a:solidFill>
        <a:latin typeface="Arial" charset="0"/>
        <a:ea typeface="+mn-ea"/>
        <a:cs typeface="Arial" charset="0"/>
      </a:defRPr>
    </a:lvl7pPr>
    <a:lvl8pPr marL="3200400" algn="l" defTabSz="914400" rtl="0" eaLnBrk="1" latinLnBrk="0" hangingPunct="1">
      <a:defRPr sz="2400" i="1" kern="1200">
        <a:solidFill>
          <a:schemeClr val="bg1"/>
        </a:solidFill>
        <a:latin typeface="Arial" charset="0"/>
        <a:ea typeface="+mn-ea"/>
        <a:cs typeface="Arial" charset="0"/>
      </a:defRPr>
    </a:lvl8pPr>
    <a:lvl9pPr marL="3657600" algn="l" defTabSz="914400" rtl="0" eaLnBrk="1" latinLnBrk="0" hangingPunct="1">
      <a:defRPr sz="2400" i="1" kern="1200">
        <a:solidFill>
          <a:schemeClr val="bg1"/>
        </a:solidFill>
        <a:latin typeface="Arial" charset="0"/>
        <a:ea typeface="+mn-ea"/>
        <a:cs typeface="Arial" charset="0"/>
      </a:defRPr>
    </a:lvl9pPr>
  </p:defaultTextStyle>
  <p:extLst>
    <p:ext uri="{EFAFB233-063F-42B5-8137-9DF3F51BA10A}">
      <p15:sldGuideLst xmlns:p15="http://schemas.microsoft.com/office/powerpoint/2012/main">
        <p15:guide id="1" orient="horz" pos="290">
          <p15:clr>
            <a:srgbClr val="A4A3A4"/>
          </p15:clr>
        </p15:guide>
        <p15:guide id="2" orient="horz" pos="4018">
          <p15:clr>
            <a:srgbClr val="A4A3A4"/>
          </p15:clr>
        </p15:guide>
        <p15:guide id="3" orient="horz" pos="2160" userDrawn="1">
          <p15:clr>
            <a:srgbClr val="A4A3A4"/>
          </p15:clr>
        </p15:guide>
        <p15:guide id="4" pos="285">
          <p15:clr>
            <a:srgbClr val="A4A3A4"/>
          </p15:clr>
        </p15:guide>
        <p15:guide id="5" pos="5473">
          <p15:clr>
            <a:srgbClr val="A4A3A4"/>
          </p15:clr>
        </p15:guide>
        <p15:guide id="6" pos="2876">
          <p15:clr>
            <a:srgbClr val="A4A3A4"/>
          </p15:clr>
        </p15:guide>
        <p15:guide id="7" orient="horz" pos="2153">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FFCC00"/>
    <a:srgbClr val="EB7D05"/>
    <a:srgbClr val="C00000"/>
    <a:srgbClr val="EFA011"/>
    <a:srgbClr val="FF9900"/>
    <a:srgbClr val="00FFFF"/>
    <a:srgbClr val="CC3300"/>
    <a:srgbClr val="00800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85" autoAdjust="0"/>
  </p:normalViewPr>
  <p:slideViewPr>
    <p:cSldViewPr snapToGrid="0">
      <p:cViewPr varScale="1">
        <p:scale>
          <a:sx n="106" d="100"/>
          <a:sy n="106" d="100"/>
        </p:scale>
        <p:origin x="1764" y="114"/>
      </p:cViewPr>
      <p:guideLst>
        <p:guide orient="horz" pos="290"/>
        <p:guide orient="horz" pos="4018"/>
        <p:guide orient="horz" pos="2160"/>
        <p:guide pos="285"/>
        <p:guide pos="5473"/>
        <p:guide pos="2876"/>
        <p:guide orient="horz" pos="2153"/>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45" Type="http://schemas.microsoft.com/office/2016/11/relationships/changesInfo" Target="changesInfos/changesInfo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customXml" Target="../customXml/item5.xml"/><Relationship Id="rId20" Type="http://schemas.openxmlformats.org/officeDocument/2006/relationships/slide" Target="slides/slide15.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Proctor" userId="S::mproctor@goodtogreatschools.org.au::f953ca11-dc32-4135-bba5-ff2d7646ca39" providerId="AD" clId="Web-{49CD03E4-1A41-9794-08D1-6E9064012968}"/>
    <pc:docChg chg="modSld">
      <pc:chgData name="Michael Proctor" userId="S::mproctor@goodtogreatschools.org.au::f953ca11-dc32-4135-bba5-ff2d7646ca39" providerId="AD" clId="Web-{49CD03E4-1A41-9794-08D1-6E9064012968}" dt="2020-09-11T00:50:29.338" v="222"/>
      <pc:docMkLst>
        <pc:docMk/>
      </pc:docMkLst>
      <pc:sldChg chg="modSp">
        <pc:chgData name="Michael Proctor" userId="S::mproctor@goodtogreatschools.org.au::f953ca11-dc32-4135-bba5-ff2d7646ca39" providerId="AD" clId="Web-{49CD03E4-1A41-9794-08D1-6E9064012968}" dt="2020-09-11T00:50:29.338" v="222"/>
        <pc:sldMkLst>
          <pc:docMk/>
          <pc:sldMk cId="2503386005" sldId="365"/>
        </pc:sldMkLst>
        <pc:graphicFrameChg chg="mod modGraphic">
          <ac:chgData name="Michael Proctor" userId="S::mproctor@goodtogreatschools.org.au::f953ca11-dc32-4135-bba5-ff2d7646ca39" providerId="AD" clId="Web-{49CD03E4-1A41-9794-08D1-6E9064012968}" dt="2020-09-11T00:50:29.338" v="222"/>
          <ac:graphicFrameMkLst>
            <pc:docMk/>
            <pc:sldMk cId="2503386005" sldId="365"/>
            <ac:graphicFrameMk id="5" creationId="{B13D7CA8-48D4-44D7-80D8-BF2A4F879CB1}"/>
          </ac:graphicFrameMkLst>
        </pc:graphicFrameChg>
      </pc:sldChg>
    </pc:docChg>
  </pc:docChgLst>
  <pc:docChgLst>
    <pc:chgData name="Lan Hoang" userId="70de1237-b1d0-4daf-b203-c64e773297d8" providerId="ADAL" clId="{69629258-81C1-4188-BDAE-DE2EA9E76503}"/>
    <pc:docChg chg="undo custSel addSld delSld modSld sldOrd">
      <pc:chgData name="Lan Hoang" userId="70de1237-b1d0-4daf-b203-c64e773297d8" providerId="ADAL" clId="{69629258-81C1-4188-BDAE-DE2EA9E76503}" dt="2020-08-31T04:38:51.120" v="3118" actId="20577"/>
      <pc:docMkLst>
        <pc:docMk/>
      </pc:docMkLst>
      <pc:sldChg chg="add del">
        <pc:chgData name="Lan Hoang" userId="70de1237-b1d0-4daf-b203-c64e773297d8" providerId="ADAL" clId="{69629258-81C1-4188-BDAE-DE2EA9E76503}" dt="2020-08-25T04:10:34.591" v="547" actId="2696"/>
        <pc:sldMkLst>
          <pc:docMk/>
          <pc:sldMk cId="0" sldId="263"/>
        </pc:sldMkLst>
      </pc:sldChg>
      <pc:sldChg chg="modNotesTx">
        <pc:chgData name="Lan Hoang" userId="70de1237-b1d0-4daf-b203-c64e773297d8" providerId="ADAL" clId="{69629258-81C1-4188-BDAE-DE2EA9E76503}" dt="2020-08-31T03:57:40.090" v="1517" actId="20577"/>
        <pc:sldMkLst>
          <pc:docMk/>
          <pc:sldMk cId="1617046826" sldId="288"/>
        </pc:sldMkLst>
      </pc:sldChg>
      <pc:sldChg chg="del">
        <pc:chgData name="Lan Hoang" userId="70de1237-b1d0-4daf-b203-c64e773297d8" providerId="ADAL" clId="{69629258-81C1-4188-BDAE-DE2EA9E76503}" dt="2020-08-24T01:13:11.946" v="159" actId="2696"/>
        <pc:sldMkLst>
          <pc:docMk/>
          <pc:sldMk cId="3698207808" sldId="289"/>
        </pc:sldMkLst>
      </pc:sldChg>
      <pc:sldChg chg="modSp modNotesTx">
        <pc:chgData name="Lan Hoang" userId="70de1237-b1d0-4daf-b203-c64e773297d8" providerId="ADAL" clId="{69629258-81C1-4188-BDAE-DE2EA9E76503}" dt="2020-08-31T04:38:51.120" v="3118" actId="20577"/>
        <pc:sldMkLst>
          <pc:docMk/>
          <pc:sldMk cId="4189250138" sldId="290"/>
        </pc:sldMkLst>
        <pc:graphicFrameChg chg="mod">
          <ac:chgData name="Lan Hoang" userId="70de1237-b1d0-4daf-b203-c64e773297d8" providerId="ADAL" clId="{69629258-81C1-4188-BDAE-DE2EA9E76503}" dt="2020-08-25T01:45:14.219" v="466" actId="20577"/>
          <ac:graphicFrameMkLst>
            <pc:docMk/>
            <pc:sldMk cId="4189250138" sldId="290"/>
            <ac:graphicFrameMk id="17" creationId="{71D44139-9D4B-4EB3-A122-A2DD04A97CAD}"/>
          </ac:graphicFrameMkLst>
        </pc:graphicFrameChg>
      </pc:sldChg>
      <pc:sldChg chg="modSp">
        <pc:chgData name="Lan Hoang" userId="70de1237-b1d0-4daf-b203-c64e773297d8" providerId="ADAL" clId="{69629258-81C1-4188-BDAE-DE2EA9E76503}" dt="2020-08-26T02:50:35.341" v="1360" actId="20577"/>
        <pc:sldMkLst>
          <pc:docMk/>
          <pc:sldMk cId="1031178394" sldId="293"/>
        </pc:sldMkLst>
        <pc:spChg chg="mod">
          <ac:chgData name="Lan Hoang" userId="70de1237-b1d0-4daf-b203-c64e773297d8" providerId="ADAL" clId="{69629258-81C1-4188-BDAE-DE2EA9E76503}" dt="2020-08-26T02:50:35.341" v="1360" actId="20577"/>
          <ac:spMkLst>
            <pc:docMk/>
            <pc:sldMk cId="1031178394" sldId="293"/>
            <ac:spMk id="18" creationId="{C67850D0-24DC-4681-9F48-1B4E3EFD961C}"/>
          </ac:spMkLst>
        </pc:spChg>
      </pc:sldChg>
      <pc:sldChg chg="modNotesTx">
        <pc:chgData name="Lan Hoang" userId="70de1237-b1d0-4daf-b203-c64e773297d8" providerId="ADAL" clId="{69629258-81C1-4188-BDAE-DE2EA9E76503}" dt="2020-08-31T04:10:19.734" v="2161" actId="20577"/>
        <pc:sldMkLst>
          <pc:docMk/>
          <pc:sldMk cId="2085721314" sldId="305"/>
        </pc:sldMkLst>
      </pc:sldChg>
      <pc:sldChg chg="add del">
        <pc:chgData name="Lan Hoang" userId="70de1237-b1d0-4daf-b203-c64e773297d8" providerId="ADAL" clId="{69629258-81C1-4188-BDAE-DE2EA9E76503}" dt="2020-08-25T04:10:34.602" v="548" actId="2696"/>
        <pc:sldMkLst>
          <pc:docMk/>
          <pc:sldMk cId="201722338" sldId="308"/>
        </pc:sldMkLst>
      </pc:sldChg>
      <pc:sldChg chg="modNotesTx">
        <pc:chgData name="Lan Hoang" userId="70de1237-b1d0-4daf-b203-c64e773297d8" providerId="ADAL" clId="{69629258-81C1-4188-BDAE-DE2EA9E76503}" dt="2020-08-24T01:13:59.773" v="164" actId="20577"/>
        <pc:sldMkLst>
          <pc:docMk/>
          <pc:sldMk cId="2212308160" sldId="311"/>
        </pc:sldMkLst>
      </pc:sldChg>
      <pc:sldChg chg="del ord modNotesTx">
        <pc:chgData name="Lan Hoang" userId="70de1237-b1d0-4daf-b203-c64e773297d8" providerId="ADAL" clId="{69629258-81C1-4188-BDAE-DE2EA9E76503}" dt="2020-08-25T01:28:54.499" v="413" actId="2696"/>
        <pc:sldMkLst>
          <pc:docMk/>
          <pc:sldMk cId="3699081391" sldId="313"/>
        </pc:sldMkLst>
      </pc:sldChg>
      <pc:sldChg chg="add del">
        <pc:chgData name="Lan Hoang" userId="70de1237-b1d0-4daf-b203-c64e773297d8" providerId="ADAL" clId="{69629258-81C1-4188-BDAE-DE2EA9E76503}" dt="2020-08-25T04:10:34.533" v="533" actId="2696"/>
        <pc:sldMkLst>
          <pc:docMk/>
          <pc:sldMk cId="1833939044" sldId="314"/>
        </pc:sldMkLst>
      </pc:sldChg>
      <pc:sldChg chg="del modNotesTx">
        <pc:chgData name="Lan Hoang" userId="70de1237-b1d0-4daf-b203-c64e773297d8" providerId="ADAL" clId="{69629258-81C1-4188-BDAE-DE2EA9E76503}" dt="2020-08-25T01:27:01.765" v="370" actId="2696"/>
        <pc:sldMkLst>
          <pc:docMk/>
          <pc:sldMk cId="1072889343" sldId="315"/>
        </pc:sldMkLst>
      </pc:sldChg>
      <pc:sldChg chg="addSp delSp modSp del modNotesTx">
        <pc:chgData name="Lan Hoang" userId="70de1237-b1d0-4daf-b203-c64e773297d8" providerId="ADAL" clId="{69629258-81C1-4188-BDAE-DE2EA9E76503}" dt="2020-08-25T01:26:38.164" v="367" actId="2696"/>
        <pc:sldMkLst>
          <pc:docMk/>
          <pc:sldMk cId="2233002614" sldId="316"/>
        </pc:sldMkLst>
        <pc:spChg chg="mod">
          <ac:chgData name="Lan Hoang" userId="70de1237-b1d0-4daf-b203-c64e773297d8" providerId="ADAL" clId="{69629258-81C1-4188-BDAE-DE2EA9E76503}" dt="2020-08-24T06:34:52.787" v="209" actId="20577"/>
          <ac:spMkLst>
            <pc:docMk/>
            <pc:sldMk cId="2233002614" sldId="316"/>
            <ac:spMk id="6" creationId="{B926EFC7-0EDD-4869-969C-F40097DE4801}"/>
          </ac:spMkLst>
        </pc:spChg>
        <pc:spChg chg="mod">
          <ac:chgData name="Lan Hoang" userId="70de1237-b1d0-4daf-b203-c64e773297d8" providerId="ADAL" clId="{69629258-81C1-4188-BDAE-DE2EA9E76503}" dt="2020-08-24T06:35:19.161" v="217" actId="14100"/>
          <ac:spMkLst>
            <pc:docMk/>
            <pc:sldMk cId="2233002614" sldId="316"/>
            <ac:spMk id="8" creationId="{A8D00C72-63E9-4153-932F-7F32B89F0584}"/>
          </ac:spMkLst>
        </pc:spChg>
        <pc:graphicFrameChg chg="add mod modGraphic">
          <ac:chgData name="Lan Hoang" userId="70de1237-b1d0-4daf-b203-c64e773297d8" providerId="ADAL" clId="{69629258-81C1-4188-BDAE-DE2EA9E76503}" dt="2020-08-24T06:48:11.533" v="226" actId="207"/>
          <ac:graphicFrameMkLst>
            <pc:docMk/>
            <pc:sldMk cId="2233002614" sldId="316"/>
            <ac:graphicFrameMk id="3" creationId="{94E73776-AF4E-45A1-9C8F-58444C9B67A1}"/>
          </ac:graphicFrameMkLst>
        </pc:graphicFrameChg>
        <pc:graphicFrameChg chg="del">
          <ac:chgData name="Lan Hoang" userId="70de1237-b1d0-4daf-b203-c64e773297d8" providerId="ADAL" clId="{69629258-81C1-4188-BDAE-DE2EA9E76503}" dt="2020-08-25T01:26:16.907" v="358" actId="478"/>
          <ac:graphicFrameMkLst>
            <pc:docMk/>
            <pc:sldMk cId="2233002614" sldId="316"/>
            <ac:graphicFrameMk id="7" creationId="{3977A8E6-28AA-4E31-9B14-7B17C3FA4FF4}"/>
          </ac:graphicFrameMkLst>
        </pc:graphicFrameChg>
        <pc:graphicFrameChg chg="del">
          <ac:chgData name="Lan Hoang" userId="70de1237-b1d0-4daf-b203-c64e773297d8" providerId="ADAL" clId="{69629258-81C1-4188-BDAE-DE2EA9E76503}" dt="2020-08-24T02:50:10.583" v="197" actId="478"/>
          <ac:graphicFrameMkLst>
            <pc:docMk/>
            <pc:sldMk cId="2233002614" sldId="316"/>
            <ac:graphicFrameMk id="7" creationId="{70225B7C-89A6-41D1-B0DB-BCE7A0024757}"/>
          </ac:graphicFrameMkLst>
        </pc:graphicFrameChg>
      </pc:sldChg>
      <pc:sldChg chg="add del">
        <pc:chgData name="Lan Hoang" userId="70de1237-b1d0-4daf-b203-c64e773297d8" providerId="ADAL" clId="{69629258-81C1-4188-BDAE-DE2EA9E76503}" dt="2020-08-25T04:10:34.572" v="541" actId="2696"/>
        <pc:sldMkLst>
          <pc:docMk/>
          <pc:sldMk cId="2410310112" sldId="317"/>
        </pc:sldMkLst>
      </pc:sldChg>
      <pc:sldChg chg="add del">
        <pc:chgData name="Lan Hoang" userId="70de1237-b1d0-4daf-b203-c64e773297d8" providerId="ADAL" clId="{69629258-81C1-4188-BDAE-DE2EA9E76503}" dt="2020-08-25T04:10:34.536" v="534" actId="2696"/>
        <pc:sldMkLst>
          <pc:docMk/>
          <pc:sldMk cId="1480943550" sldId="319"/>
        </pc:sldMkLst>
      </pc:sldChg>
      <pc:sldChg chg="add del">
        <pc:chgData name="Lan Hoang" userId="70de1237-b1d0-4daf-b203-c64e773297d8" providerId="ADAL" clId="{69629258-81C1-4188-BDAE-DE2EA9E76503}" dt="2020-08-25T04:10:34.539" v="535" actId="2696"/>
        <pc:sldMkLst>
          <pc:docMk/>
          <pc:sldMk cId="2256650944" sldId="320"/>
        </pc:sldMkLst>
      </pc:sldChg>
      <pc:sldChg chg="add del">
        <pc:chgData name="Lan Hoang" userId="70de1237-b1d0-4daf-b203-c64e773297d8" providerId="ADAL" clId="{69629258-81C1-4188-BDAE-DE2EA9E76503}" dt="2020-08-25T04:10:34.544" v="536" actId="2696"/>
        <pc:sldMkLst>
          <pc:docMk/>
          <pc:sldMk cId="2825785951" sldId="321"/>
        </pc:sldMkLst>
      </pc:sldChg>
      <pc:sldChg chg="add del">
        <pc:chgData name="Lan Hoang" userId="70de1237-b1d0-4daf-b203-c64e773297d8" providerId="ADAL" clId="{69629258-81C1-4188-BDAE-DE2EA9E76503}" dt="2020-08-25T04:10:34.550" v="537" actId="2696"/>
        <pc:sldMkLst>
          <pc:docMk/>
          <pc:sldMk cId="494698053" sldId="322"/>
        </pc:sldMkLst>
      </pc:sldChg>
      <pc:sldChg chg="add del">
        <pc:chgData name="Lan Hoang" userId="70de1237-b1d0-4daf-b203-c64e773297d8" providerId="ADAL" clId="{69629258-81C1-4188-BDAE-DE2EA9E76503}" dt="2020-08-25T04:10:34.555" v="538" actId="2696"/>
        <pc:sldMkLst>
          <pc:docMk/>
          <pc:sldMk cId="64938497" sldId="323"/>
        </pc:sldMkLst>
      </pc:sldChg>
      <pc:sldChg chg="add del">
        <pc:chgData name="Lan Hoang" userId="70de1237-b1d0-4daf-b203-c64e773297d8" providerId="ADAL" clId="{69629258-81C1-4188-BDAE-DE2EA9E76503}" dt="2020-08-25T04:10:34.560" v="539" actId="2696"/>
        <pc:sldMkLst>
          <pc:docMk/>
          <pc:sldMk cId="4000889556" sldId="324"/>
        </pc:sldMkLst>
      </pc:sldChg>
      <pc:sldChg chg="add del">
        <pc:chgData name="Lan Hoang" userId="70de1237-b1d0-4daf-b203-c64e773297d8" providerId="ADAL" clId="{69629258-81C1-4188-BDAE-DE2EA9E76503}" dt="2020-08-25T04:10:34.567" v="540" actId="2696"/>
        <pc:sldMkLst>
          <pc:docMk/>
          <pc:sldMk cId="1817632103" sldId="325"/>
        </pc:sldMkLst>
      </pc:sldChg>
      <pc:sldChg chg="add del">
        <pc:chgData name="Lan Hoang" userId="70de1237-b1d0-4daf-b203-c64e773297d8" providerId="ADAL" clId="{69629258-81C1-4188-BDAE-DE2EA9E76503}" dt="2020-08-25T04:10:34.576" v="542" actId="2696"/>
        <pc:sldMkLst>
          <pc:docMk/>
          <pc:sldMk cId="1831843320" sldId="327"/>
        </pc:sldMkLst>
      </pc:sldChg>
      <pc:sldChg chg="add del">
        <pc:chgData name="Lan Hoang" userId="70de1237-b1d0-4daf-b203-c64e773297d8" providerId="ADAL" clId="{69629258-81C1-4188-BDAE-DE2EA9E76503}" dt="2020-08-25T04:10:34.579" v="543" actId="2696"/>
        <pc:sldMkLst>
          <pc:docMk/>
          <pc:sldMk cId="1591841495" sldId="328"/>
        </pc:sldMkLst>
      </pc:sldChg>
      <pc:sldChg chg="add del">
        <pc:chgData name="Lan Hoang" userId="70de1237-b1d0-4daf-b203-c64e773297d8" providerId="ADAL" clId="{69629258-81C1-4188-BDAE-DE2EA9E76503}" dt="2020-08-25T04:10:34.584" v="544" actId="2696"/>
        <pc:sldMkLst>
          <pc:docMk/>
          <pc:sldMk cId="3767738225" sldId="329"/>
        </pc:sldMkLst>
      </pc:sldChg>
      <pc:sldChg chg="add del">
        <pc:chgData name="Lan Hoang" userId="70de1237-b1d0-4daf-b203-c64e773297d8" providerId="ADAL" clId="{69629258-81C1-4188-BDAE-DE2EA9E76503}" dt="2020-08-25T04:10:34.587" v="545" actId="2696"/>
        <pc:sldMkLst>
          <pc:docMk/>
          <pc:sldMk cId="1332675421" sldId="330"/>
        </pc:sldMkLst>
      </pc:sldChg>
      <pc:sldChg chg="add del">
        <pc:chgData name="Lan Hoang" userId="70de1237-b1d0-4daf-b203-c64e773297d8" providerId="ADAL" clId="{69629258-81C1-4188-BDAE-DE2EA9E76503}" dt="2020-08-25T04:10:34.589" v="546" actId="2696"/>
        <pc:sldMkLst>
          <pc:docMk/>
          <pc:sldMk cId="1767534762" sldId="331"/>
        </pc:sldMkLst>
      </pc:sldChg>
      <pc:sldChg chg="add del">
        <pc:chgData name="Lan Hoang" userId="70de1237-b1d0-4daf-b203-c64e773297d8" providerId="ADAL" clId="{69629258-81C1-4188-BDAE-DE2EA9E76503}" dt="2020-08-25T04:10:34.629" v="549" actId="2696"/>
        <pc:sldMkLst>
          <pc:docMk/>
          <pc:sldMk cId="3629697901" sldId="333"/>
        </pc:sldMkLst>
      </pc:sldChg>
      <pc:sldChg chg="modSp ord modNotesTx">
        <pc:chgData name="Lan Hoang" userId="70de1237-b1d0-4daf-b203-c64e773297d8" providerId="ADAL" clId="{69629258-81C1-4188-BDAE-DE2EA9E76503}" dt="2020-08-31T04:31:51.786" v="2703" actId="20577"/>
        <pc:sldMkLst>
          <pc:docMk/>
          <pc:sldMk cId="1733069067" sldId="334"/>
        </pc:sldMkLst>
        <pc:spChg chg="mod">
          <ac:chgData name="Lan Hoang" userId="70de1237-b1d0-4daf-b203-c64e773297d8" providerId="ADAL" clId="{69629258-81C1-4188-BDAE-DE2EA9E76503}" dt="2020-08-25T01:36:13.926" v="417" actId="20577"/>
          <ac:spMkLst>
            <pc:docMk/>
            <pc:sldMk cId="1733069067" sldId="334"/>
            <ac:spMk id="2" creationId="{3BB21563-AB1B-4D00-BAA0-C656A128C3D5}"/>
          </ac:spMkLst>
        </pc:spChg>
        <pc:spChg chg="mod">
          <ac:chgData name="Lan Hoang" userId="70de1237-b1d0-4daf-b203-c64e773297d8" providerId="ADAL" clId="{69629258-81C1-4188-BDAE-DE2EA9E76503}" dt="2020-08-26T02:09:24.964" v="735" actId="1076"/>
          <ac:spMkLst>
            <pc:docMk/>
            <pc:sldMk cId="1733069067" sldId="334"/>
            <ac:spMk id="6" creationId="{B926EFC7-0EDD-4869-969C-F40097DE4801}"/>
          </ac:spMkLst>
        </pc:spChg>
        <pc:spChg chg="mod">
          <ac:chgData name="Lan Hoang" userId="70de1237-b1d0-4daf-b203-c64e773297d8" providerId="ADAL" clId="{69629258-81C1-4188-BDAE-DE2EA9E76503}" dt="2020-08-26T02:09:34.123" v="737" actId="6549"/>
          <ac:spMkLst>
            <pc:docMk/>
            <pc:sldMk cId="1733069067" sldId="334"/>
            <ac:spMk id="8" creationId="{A8D00C72-63E9-4153-932F-7F32B89F0584}"/>
          </ac:spMkLst>
        </pc:spChg>
        <pc:graphicFrameChg chg="mod modGraphic">
          <ac:chgData name="Lan Hoang" userId="70de1237-b1d0-4daf-b203-c64e773297d8" providerId="ADAL" clId="{69629258-81C1-4188-BDAE-DE2EA9E76503}" dt="2020-08-26T02:10:54.101" v="744" actId="798"/>
          <ac:graphicFrameMkLst>
            <pc:docMk/>
            <pc:sldMk cId="1733069067" sldId="334"/>
            <ac:graphicFrameMk id="7" creationId="{3977A8E6-28AA-4E31-9B14-7B17C3FA4FF4}"/>
          </ac:graphicFrameMkLst>
        </pc:graphicFrameChg>
      </pc:sldChg>
      <pc:sldChg chg="del">
        <pc:chgData name="Lan Hoang" userId="70de1237-b1d0-4daf-b203-c64e773297d8" providerId="ADAL" clId="{69629258-81C1-4188-BDAE-DE2EA9E76503}" dt="2020-08-24T02:50:20.046" v="198" actId="2696"/>
        <pc:sldMkLst>
          <pc:docMk/>
          <pc:sldMk cId="3074195764" sldId="334"/>
        </pc:sldMkLst>
      </pc:sldChg>
      <pc:sldChg chg="addSp delSp modSp add ord">
        <pc:chgData name="Lan Hoang" userId="70de1237-b1d0-4daf-b203-c64e773297d8" providerId="ADAL" clId="{69629258-81C1-4188-BDAE-DE2EA9E76503}" dt="2020-08-26T02:23:53.822" v="976" actId="20577"/>
        <pc:sldMkLst>
          <pc:docMk/>
          <pc:sldMk cId="3692164666" sldId="339"/>
        </pc:sldMkLst>
        <pc:spChg chg="mod">
          <ac:chgData name="Lan Hoang" userId="70de1237-b1d0-4daf-b203-c64e773297d8" providerId="ADAL" clId="{69629258-81C1-4188-BDAE-DE2EA9E76503}" dt="2020-08-25T01:36:17.292" v="421" actId="20577"/>
          <ac:spMkLst>
            <pc:docMk/>
            <pc:sldMk cId="3692164666" sldId="339"/>
            <ac:spMk id="2" creationId="{3BB21563-AB1B-4D00-BAA0-C656A128C3D5}"/>
          </ac:spMkLst>
        </pc:spChg>
        <pc:spChg chg="mod">
          <ac:chgData name="Lan Hoang" userId="70de1237-b1d0-4daf-b203-c64e773297d8" providerId="ADAL" clId="{69629258-81C1-4188-BDAE-DE2EA9E76503}" dt="2020-08-26T02:23:53.822" v="976" actId="20577"/>
          <ac:spMkLst>
            <pc:docMk/>
            <pc:sldMk cId="3692164666" sldId="339"/>
            <ac:spMk id="6" creationId="{B926EFC7-0EDD-4869-969C-F40097DE4801}"/>
          </ac:spMkLst>
        </pc:spChg>
        <pc:spChg chg="mod">
          <ac:chgData name="Lan Hoang" userId="70de1237-b1d0-4daf-b203-c64e773297d8" providerId="ADAL" clId="{69629258-81C1-4188-BDAE-DE2EA9E76503}" dt="2020-08-25T01:28:36.076" v="404" actId="20577"/>
          <ac:spMkLst>
            <pc:docMk/>
            <pc:sldMk cId="3692164666" sldId="339"/>
            <ac:spMk id="8" creationId="{A8D00C72-63E9-4153-932F-7F32B89F0584}"/>
          </ac:spMkLst>
        </pc:spChg>
        <pc:spChg chg="mod">
          <ac:chgData name="Lan Hoang" userId="70de1237-b1d0-4daf-b203-c64e773297d8" providerId="ADAL" clId="{69629258-81C1-4188-BDAE-DE2EA9E76503}" dt="2020-08-26T02:20:34.809" v="953" actId="6549"/>
          <ac:spMkLst>
            <pc:docMk/>
            <pc:sldMk cId="3692164666" sldId="339"/>
            <ac:spMk id="15" creationId="{E940B1D1-C013-405D-B079-5F9A4C4EFEA3}"/>
          </ac:spMkLst>
        </pc:spChg>
        <pc:graphicFrameChg chg="add mod modGraphic">
          <ac:chgData name="Lan Hoang" userId="70de1237-b1d0-4daf-b203-c64e773297d8" providerId="ADAL" clId="{69629258-81C1-4188-BDAE-DE2EA9E76503}" dt="2020-08-26T02:22:41.140" v="967" actId="313"/>
          <ac:graphicFrameMkLst>
            <pc:docMk/>
            <pc:sldMk cId="3692164666" sldId="339"/>
            <ac:graphicFrameMk id="3" creationId="{757563B6-91C2-4CC5-A928-6E13B21BFF97}"/>
          </ac:graphicFrameMkLst>
        </pc:graphicFrameChg>
        <pc:graphicFrameChg chg="del mod">
          <ac:chgData name="Lan Hoang" userId="70de1237-b1d0-4daf-b203-c64e773297d8" providerId="ADAL" clId="{69629258-81C1-4188-BDAE-DE2EA9E76503}" dt="2020-08-26T02:06:34.533" v="699" actId="478"/>
          <ac:graphicFrameMkLst>
            <pc:docMk/>
            <pc:sldMk cId="3692164666" sldId="339"/>
            <ac:graphicFrameMk id="7" creationId="{3977A8E6-28AA-4E31-9B14-7B17C3FA4FF4}"/>
          </ac:graphicFrameMkLst>
        </pc:graphicFrameChg>
        <pc:graphicFrameChg chg="add del">
          <ac:chgData name="Lan Hoang" userId="70de1237-b1d0-4daf-b203-c64e773297d8" providerId="ADAL" clId="{69629258-81C1-4188-BDAE-DE2EA9E76503}" dt="2020-08-26T02:07:18.068" v="710" actId="478"/>
          <ac:graphicFrameMkLst>
            <pc:docMk/>
            <pc:sldMk cId="3692164666" sldId="339"/>
            <ac:graphicFrameMk id="16" creationId="{60C4C50E-C1DE-425D-82E4-268123985000}"/>
          </ac:graphicFrameMkLst>
        </pc:graphicFrameChg>
        <pc:graphicFrameChg chg="add del">
          <ac:chgData name="Lan Hoang" userId="70de1237-b1d0-4daf-b203-c64e773297d8" providerId="ADAL" clId="{69629258-81C1-4188-BDAE-DE2EA9E76503}" dt="2020-08-26T02:16:52.054" v="906" actId="478"/>
          <ac:graphicFrameMkLst>
            <pc:docMk/>
            <pc:sldMk cId="3692164666" sldId="339"/>
            <ac:graphicFrameMk id="17" creationId="{00BF8A11-6ACE-4A2C-89C9-53A241DE6C23}"/>
          </ac:graphicFrameMkLst>
        </pc:graphicFrameChg>
      </pc:sldChg>
      <pc:sldChg chg="modSp add modNotesTx">
        <pc:chgData name="Lan Hoang" userId="70de1237-b1d0-4daf-b203-c64e773297d8" providerId="ADAL" clId="{69629258-81C1-4188-BDAE-DE2EA9E76503}" dt="2020-08-31T04:36:31.754" v="3075" actId="20577"/>
        <pc:sldMkLst>
          <pc:docMk/>
          <pc:sldMk cId="1714005500" sldId="340"/>
        </pc:sldMkLst>
        <pc:spChg chg="mod">
          <ac:chgData name="Lan Hoang" userId="70de1237-b1d0-4daf-b203-c64e773297d8" providerId="ADAL" clId="{69629258-81C1-4188-BDAE-DE2EA9E76503}" dt="2020-08-25T01:36:20.029" v="425" actId="20577"/>
          <ac:spMkLst>
            <pc:docMk/>
            <pc:sldMk cId="1714005500" sldId="340"/>
            <ac:spMk id="2" creationId="{3BB21563-AB1B-4D00-BAA0-C656A128C3D5}"/>
          </ac:spMkLst>
        </pc:spChg>
        <pc:spChg chg="mod">
          <ac:chgData name="Lan Hoang" userId="70de1237-b1d0-4daf-b203-c64e773297d8" providerId="ADAL" clId="{69629258-81C1-4188-BDAE-DE2EA9E76503}" dt="2020-08-25T02:02:50.390" v="497" actId="1076"/>
          <ac:spMkLst>
            <pc:docMk/>
            <pc:sldMk cId="1714005500" sldId="340"/>
            <ac:spMk id="6" creationId="{B926EFC7-0EDD-4869-969C-F40097DE4801}"/>
          </ac:spMkLst>
        </pc:spChg>
        <pc:spChg chg="mod">
          <ac:chgData name="Lan Hoang" userId="70de1237-b1d0-4daf-b203-c64e773297d8" providerId="ADAL" clId="{69629258-81C1-4188-BDAE-DE2EA9E76503}" dt="2020-08-25T01:28:27.478" v="387" actId="20577"/>
          <ac:spMkLst>
            <pc:docMk/>
            <pc:sldMk cId="1714005500" sldId="340"/>
            <ac:spMk id="8" creationId="{A8D00C72-63E9-4153-932F-7F32B89F0584}"/>
          </ac:spMkLst>
        </pc:spChg>
        <pc:spChg chg="mod">
          <ac:chgData name="Lan Hoang" userId="70de1237-b1d0-4daf-b203-c64e773297d8" providerId="ADAL" clId="{69629258-81C1-4188-BDAE-DE2EA9E76503}" dt="2020-08-26T02:40:19.743" v="1347" actId="6549"/>
          <ac:spMkLst>
            <pc:docMk/>
            <pc:sldMk cId="1714005500" sldId="340"/>
            <ac:spMk id="15" creationId="{ADB3CA2B-8073-4A49-BA9D-DC6FC7F600DA}"/>
          </ac:spMkLst>
        </pc:spChg>
        <pc:graphicFrameChg chg="mod modGraphic">
          <ac:chgData name="Lan Hoang" userId="70de1237-b1d0-4daf-b203-c64e773297d8" providerId="ADAL" clId="{69629258-81C1-4188-BDAE-DE2EA9E76503}" dt="2020-08-26T03:11:46.105" v="1395" actId="207"/>
          <ac:graphicFrameMkLst>
            <pc:docMk/>
            <pc:sldMk cId="1714005500" sldId="340"/>
            <ac:graphicFrameMk id="7" creationId="{3977A8E6-28AA-4E31-9B14-7B17C3FA4FF4}"/>
          </ac:graphicFrameMkLst>
        </pc:graphicFrameChg>
      </pc:sldChg>
      <pc:sldChg chg="addSp delSp modSp add modNotesTx">
        <pc:chgData name="Lan Hoang" userId="70de1237-b1d0-4daf-b203-c64e773297d8" providerId="ADAL" clId="{69629258-81C1-4188-BDAE-DE2EA9E76503}" dt="2020-08-31T04:17:59.111" v="2508" actId="20577"/>
        <pc:sldMkLst>
          <pc:docMk/>
          <pc:sldMk cId="2439181155" sldId="341"/>
        </pc:sldMkLst>
        <pc:spChg chg="del">
          <ac:chgData name="Lan Hoang" userId="70de1237-b1d0-4daf-b203-c64e773297d8" providerId="ADAL" clId="{69629258-81C1-4188-BDAE-DE2EA9E76503}" dt="2020-08-25T01:37:06.717" v="440" actId="478"/>
          <ac:spMkLst>
            <pc:docMk/>
            <pc:sldMk cId="2439181155" sldId="341"/>
            <ac:spMk id="6" creationId="{B926EFC7-0EDD-4869-969C-F40097DE4801}"/>
          </ac:spMkLst>
        </pc:spChg>
        <pc:spChg chg="add del mod">
          <ac:chgData name="Lan Hoang" userId="70de1237-b1d0-4daf-b203-c64e773297d8" providerId="ADAL" clId="{69629258-81C1-4188-BDAE-DE2EA9E76503}" dt="2020-08-26T02:23:59.779" v="983" actId="20577"/>
          <ac:spMkLst>
            <pc:docMk/>
            <pc:sldMk cId="2439181155" sldId="341"/>
            <ac:spMk id="15" creationId="{12348FD4-8925-45B0-B32D-D12E5584A3DB}"/>
          </ac:spMkLst>
        </pc:spChg>
        <pc:spChg chg="add del mod">
          <ac:chgData name="Lan Hoang" userId="70de1237-b1d0-4daf-b203-c64e773297d8" providerId="ADAL" clId="{69629258-81C1-4188-BDAE-DE2EA9E76503}" dt="2020-08-25T02:01:27.864" v="483"/>
          <ac:spMkLst>
            <pc:docMk/>
            <pc:sldMk cId="2439181155" sldId="341"/>
            <ac:spMk id="16" creationId="{3F1E0954-F68D-4DD9-9BF6-B3B7F61EB879}"/>
          </ac:spMkLst>
        </pc:spChg>
        <pc:spChg chg="mod">
          <ac:chgData name="Lan Hoang" userId="70de1237-b1d0-4daf-b203-c64e773297d8" providerId="ADAL" clId="{69629258-81C1-4188-BDAE-DE2EA9E76503}" dt="2020-08-26T02:32:54.873" v="1190" actId="20577"/>
          <ac:spMkLst>
            <pc:docMk/>
            <pc:sldMk cId="2439181155" sldId="341"/>
            <ac:spMk id="17" creationId="{F5AABAA9-6B5E-4482-BBD5-A5C84D4EE92A}"/>
          </ac:spMkLst>
        </pc:spChg>
        <pc:graphicFrameChg chg="del mod">
          <ac:chgData name="Lan Hoang" userId="70de1237-b1d0-4daf-b203-c64e773297d8" providerId="ADAL" clId="{69629258-81C1-4188-BDAE-DE2EA9E76503}" dt="2020-08-26T02:30:10.130" v="1165" actId="478"/>
          <ac:graphicFrameMkLst>
            <pc:docMk/>
            <pc:sldMk cId="2439181155" sldId="341"/>
            <ac:graphicFrameMk id="7" creationId="{3977A8E6-28AA-4E31-9B14-7B17C3FA4FF4}"/>
          </ac:graphicFrameMkLst>
        </pc:graphicFrameChg>
        <pc:graphicFrameChg chg="add mod modGraphic">
          <ac:chgData name="Lan Hoang" userId="70de1237-b1d0-4daf-b203-c64e773297d8" providerId="ADAL" clId="{69629258-81C1-4188-BDAE-DE2EA9E76503}" dt="2020-08-26T03:09:39.199" v="1379" actId="14734"/>
          <ac:graphicFrameMkLst>
            <pc:docMk/>
            <pc:sldMk cId="2439181155" sldId="341"/>
            <ac:graphicFrameMk id="16" creationId="{C148ACF9-6958-48B3-B153-536C0F52BAB6}"/>
          </ac:graphicFrameMkLst>
        </pc:graphicFrameChg>
      </pc:sldChg>
      <pc:sldChg chg="addSp delSp modSp add del">
        <pc:chgData name="Lan Hoang" userId="70de1237-b1d0-4daf-b203-c64e773297d8" providerId="ADAL" clId="{69629258-81C1-4188-BDAE-DE2EA9E76503}" dt="2020-08-26T02:40:05.373" v="1345" actId="2696"/>
        <pc:sldMkLst>
          <pc:docMk/>
          <pc:sldMk cId="3052015711" sldId="342"/>
        </pc:sldMkLst>
        <pc:spChg chg="del">
          <ac:chgData name="Lan Hoang" userId="70de1237-b1d0-4daf-b203-c64e773297d8" providerId="ADAL" clId="{69629258-81C1-4188-BDAE-DE2EA9E76503}" dt="2020-08-25T01:37:17.772" v="454" actId="478"/>
          <ac:spMkLst>
            <pc:docMk/>
            <pc:sldMk cId="3052015711" sldId="342"/>
            <ac:spMk id="6" creationId="{B926EFC7-0EDD-4869-969C-F40097DE4801}"/>
          </ac:spMkLst>
        </pc:spChg>
        <pc:spChg chg="add mod">
          <ac:chgData name="Lan Hoang" userId="70de1237-b1d0-4daf-b203-c64e773297d8" providerId="ADAL" clId="{69629258-81C1-4188-BDAE-DE2EA9E76503}" dt="2020-08-26T02:11:30.573" v="762" actId="20577"/>
          <ac:spMkLst>
            <pc:docMk/>
            <pc:sldMk cId="3052015711" sldId="342"/>
            <ac:spMk id="15" creationId="{88624DDD-FA8F-4581-A1B8-FA4A01F9341A}"/>
          </ac:spMkLst>
        </pc:spChg>
        <pc:graphicFrameChg chg="mod">
          <ac:chgData name="Lan Hoang" userId="70de1237-b1d0-4daf-b203-c64e773297d8" providerId="ADAL" clId="{69629258-81C1-4188-BDAE-DE2EA9E76503}" dt="2020-08-25T02:02:12.702" v="491" actId="1076"/>
          <ac:graphicFrameMkLst>
            <pc:docMk/>
            <pc:sldMk cId="3052015711" sldId="342"/>
            <ac:graphicFrameMk id="7" creationId="{3977A8E6-28AA-4E31-9B14-7B17C3FA4FF4}"/>
          </ac:graphicFrameMkLst>
        </pc:graphicFrameChg>
      </pc:sldChg>
      <pc:sldChg chg="modSp">
        <pc:chgData name="Lan Hoang" userId="70de1237-b1d0-4daf-b203-c64e773297d8" providerId="ADAL" clId="{69629258-81C1-4188-BDAE-DE2EA9E76503}" dt="2020-08-26T02:50:40.643" v="1361" actId="6549"/>
        <pc:sldMkLst>
          <pc:docMk/>
          <pc:sldMk cId="2435928396" sldId="344"/>
        </pc:sldMkLst>
        <pc:spChg chg="mod">
          <ac:chgData name="Lan Hoang" userId="70de1237-b1d0-4daf-b203-c64e773297d8" providerId="ADAL" clId="{69629258-81C1-4188-BDAE-DE2EA9E76503}" dt="2020-08-26T02:50:40.643" v="1361" actId="6549"/>
          <ac:spMkLst>
            <pc:docMk/>
            <pc:sldMk cId="2435928396" sldId="344"/>
            <ac:spMk id="18" creationId="{C67850D0-24DC-4681-9F48-1B4E3EFD961C}"/>
          </ac:spMkLst>
        </pc:spChg>
      </pc:sldChg>
      <pc:sldChg chg="addSp delSp modSp add del">
        <pc:chgData name="Lan Hoang" userId="70de1237-b1d0-4daf-b203-c64e773297d8" providerId="ADAL" clId="{69629258-81C1-4188-BDAE-DE2EA9E76503}" dt="2020-08-26T02:33:06.173" v="1191" actId="2696"/>
        <pc:sldMkLst>
          <pc:docMk/>
          <pc:sldMk cId="1284685476" sldId="345"/>
        </pc:sldMkLst>
        <pc:spChg chg="del">
          <ac:chgData name="Lan Hoang" userId="70de1237-b1d0-4daf-b203-c64e773297d8" providerId="ADAL" clId="{69629258-81C1-4188-BDAE-DE2EA9E76503}" dt="2020-08-26T02:24:28.615" v="986" actId="478"/>
          <ac:spMkLst>
            <pc:docMk/>
            <pc:sldMk cId="1284685476" sldId="345"/>
            <ac:spMk id="15" creationId="{E940B1D1-C013-405D-B079-5F9A4C4EFEA3}"/>
          </ac:spMkLst>
        </pc:spChg>
        <pc:graphicFrameChg chg="del">
          <ac:chgData name="Lan Hoang" userId="70de1237-b1d0-4daf-b203-c64e773297d8" providerId="ADAL" clId="{69629258-81C1-4188-BDAE-DE2EA9E76503}" dt="2020-08-26T02:24:25.678" v="985" actId="478"/>
          <ac:graphicFrameMkLst>
            <pc:docMk/>
            <pc:sldMk cId="1284685476" sldId="345"/>
            <ac:graphicFrameMk id="3" creationId="{757563B6-91C2-4CC5-A928-6E13B21BFF97}"/>
          </ac:graphicFrameMkLst>
        </pc:graphicFrameChg>
        <pc:graphicFrameChg chg="add del mod modGraphic">
          <ac:chgData name="Lan Hoang" userId="70de1237-b1d0-4daf-b203-c64e773297d8" providerId="ADAL" clId="{69629258-81C1-4188-BDAE-DE2EA9E76503}" dt="2020-08-26T02:30:05.815" v="1164"/>
          <ac:graphicFrameMkLst>
            <pc:docMk/>
            <pc:sldMk cId="1284685476" sldId="345"/>
            <ac:graphicFrameMk id="5" creationId="{97AC6A23-01DF-4F55-8520-8F45F5CA32C8}"/>
          </ac:graphicFrameMkLst>
        </pc:graphicFrameChg>
      </pc:sldChg>
      <pc:sldChg chg="delSp modSp add del">
        <pc:chgData name="Lan Hoang" userId="70de1237-b1d0-4daf-b203-c64e773297d8" providerId="ADAL" clId="{69629258-81C1-4188-BDAE-DE2EA9E76503}" dt="2020-08-26T02:08:36.181" v="712" actId="2696"/>
        <pc:sldMkLst>
          <pc:docMk/>
          <pc:sldMk cId="1585936806" sldId="345"/>
        </pc:sldMkLst>
        <pc:spChg chg="del">
          <ac:chgData name="Lan Hoang" userId="70de1237-b1d0-4daf-b203-c64e773297d8" providerId="ADAL" clId="{69629258-81C1-4188-BDAE-DE2EA9E76503}" dt="2020-08-26T01:56:33.093" v="551" actId="478"/>
          <ac:spMkLst>
            <pc:docMk/>
            <pc:sldMk cId="1585936806" sldId="345"/>
            <ac:spMk id="15" creationId="{E940B1D1-C013-405D-B079-5F9A4C4EFEA3}"/>
          </ac:spMkLst>
        </pc:spChg>
        <pc:graphicFrameChg chg="mod modGraphic">
          <ac:chgData name="Lan Hoang" userId="70de1237-b1d0-4daf-b203-c64e773297d8" providerId="ADAL" clId="{69629258-81C1-4188-BDAE-DE2EA9E76503}" dt="2020-08-26T02:07:03.337" v="709" actId="3064"/>
          <ac:graphicFrameMkLst>
            <pc:docMk/>
            <pc:sldMk cId="1585936806" sldId="345"/>
            <ac:graphicFrameMk id="7" creationId="{3977A8E6-28AA-4E31-9B14-7B17C3FA4FF4}"/>
          </ac:graphicFrameMkLst>
        </pc:graphicFrameChg>
      </pc:sldChg>
      <pc:sldChg chg="addSp delSp modSp add">
        <pc:chgData name="Lan Hoang" userId="70de1237-b1d0-4daf-b203-c64e773297d8" providerId="ADAL" clId="{69629258-81C1-4188-BDAE-DE2EA9E76503}" dt="2020-08-26T03:06:21.013" v="1362" actId="1076"/>
        <pc:sldMkLst>
          <pc:docMk/>
          <pc:sldMk cId="2942231778" sldId="345"/>
        </pc:sldMkLst>
        <pc:spChg chg="mod">
          <ac:chgData name="Lan Hoang" userId="70de1237-b1d0-4daf-b203-c64e773297d8" providerId="ADAL" clId="{69629258-81C1-4188-BDAE-DE2EA9E76503}" dt="2020-08-26T02:40:09.783" v="1346" actId="6549"/>
          <ac:spMkLst>
            <pc:docMk/>
            <pc:sldMk cId="2942231778" sldId="345"/>
            <ac:spMk id="16" creationId="{29453864-9272-4256-9C05-9A32345DF49A}"/>
          </ac:spMkLst>
        </pc:spChg>
        <pc:graphicFrameChg chg="add mod modGraphic">
          <ac:chgData name="Lan Hoang" userId="70de1237-b1d0-4daf-b203-c64e773297d8" providerId="ADAL" clId="{69629258-81C1-4188-BDAE-DE2EA9E76503}" dt="2020-08-26T03:06:21.013" v="1362" actId="1076"/>
          <ac:graphicFrameMkLst>
            <pc:docMk/>
            <pc:sldMk cId="2942231778" sldId="345"/>
            <ac:graphicFrameMk id="3" creationId="{95296540-CF21-409B-983E-9AAB14417995}"/>
          </ac:graphicFrameMkLst>
        </pc:graphicFrameChg>
        <pc:graphicFrameChg chg="del">
          <ac:chgData name="Lan Hoang" userId="70de1237-b1d0-4daf-b203-c64e773297d8" providerId="ADAL" clId="{69629258-81C1-4188-BDAE-DE2EA9E76503}" dt="2020-08-26T02:33:29.283" v="1193" actId="478"/>
          <ac:graphicFrameMkLst>
            <pc:docMk/>
            <pc:sldMk cId="2942231778" sldId="345"/>
            <ac:graphicFrameMk id="7" creationId="{3977A8E6-28AA-4E31-9B14-7B17C3FA4FF4}"/>
          </ac:graphicFrameMkLst>
        </pc:graphicFrameChg>
      </pc:sldChg>
      <pc:sldChg chg="modNotesTx">
        <pc:chgData name="Lan Hoang" userId="70de1237-b1d0-4daf-b203-c64e773297d8" providerId="ADAL" clId="{69629258-81C1-4188-BDAE-DE2EA9E76503}" dt="2020-08-31T04:32:12.794" v="2747" actId="20577"/>
        <pc:sldMkLst>
          <pc:docMk/>
          <pc:sldMk cId="2994597540" sldId="347"/>
        </pc:sldMkLst>
      </pc:sldChg>
      <pc:sldChg chg="modNotesTx">
        <pc:chgData name="Lan Hoang" userId="70de1237-b1d0-4daf-b203-c64e773297d8" providerId="ADAL" clId="{69629258-81C1-4188-BDAE-DE2EA9E76503}" dt="2020-08-31T04:33:01.510" v="2900" actId="20577"/>
        <pc:sldMkLst>
          <pc:docMk/>
          <pc:sldMk cId="2709723881" sldId="349"/>
        </pc:sldMkLst>
      </pc:sldChg>
    </pc:docChg>
  </pc:docChgLst>
  <pc:docChgLst>
    <pc:chgData name="Michael Proctor" userId="f953ca11-dc32-4135-bba5-ff2d7646ca39" providerId="ADAL" clId="{4CCE8A35-0CDE-4722-8F6A-AFE7A0785D7C}"/>
    <pc:docChg chg="undo custSel modSld">
      <pc:chgData name="Michael Proctor" userId="f953ca11-dc32-4135-bba5-ff2d7646ca39" providerId="ADAL" clId="{4CCE8A35-0CDE-4722-8F6A-AFE7A0785D7C}" dt="2021-01-11T22:21:19.236" v="7" actId="20577"/>
      <pc:docMkLst>
        <pc:docMk/>
      </pc:docMkLst>
      <pc:sldChg chg="modSp mod">
        <pc:chgData name="Michael Proctor" userId="f953ca11-dc32-4135-bba5-ff2d7646ca39" providerId="ADAL" clId="{4CCE8A35-0CDE-4722-8F6A-AFE7A0785D7C}" dt="2021-01-11T22:21:19.236" v="7" actId="20577"/>
        <pc:sldMkLst>
          <pc:docMk/>
          <pc:sldMk cId="1617046826" sldId="288"/>
        </pc:sldMkLst>
        <pc:graphicFrameChg chg="modGraphic">
          <ac:chgData name="Michael Proctor" userId="f953ca11-dc32-4135-bba5-ff2d7646ca39" providerId="ADAL" clId="{4CCE8A35-0CDE-4722-8F6A-AFE7A0785D7C}" dt="2021-01-11T22:21:19.236" v="7" actId="20577"/>
          <ac:graphicFrameMkLst>
            <pc:docMk/>
            <pc:sldMk cId="1617046826" sldId="288"/>
            <ac:graphicFrameMk id="6" creationId="{3149E139-8820-44DD-A130-6FC06298537D}"/>
          </ac:graphicFrameMkLst>
        </pc:graphicFrameChg>
      </pc:sldChg>
    </pc:docChg>
  </pc:docChgLst>
  <pc:docChgLst>
    <pc:chgData name="Michael Proctor" userId="f953ca11-dc32-4135-bba5-ff2d7646ca39" providerId="ADAL" clId="{9249C220-2831-4782-9571-7E84128CD345}"/>
    <pc:docChg chg="undo modSld">
      <pc:chgData name="Michael Proctor" userId="f953ca11-dc32-4135-bba5-ff2d7646ca39" providerId="ADAL" clId="{9249C220-2831-4782-9571-7E84128CD345}" dt="2020-09-11T02:14:00.103" v="2" actId="14100"/>
      <pc:docMkLst>
        <pc:docMk/>
      </pc:docMkLst>
      <pc:sldChg chg="modSp">
        <pc:chgData name="Michael Proctor" userId="f953ca11-dc32-4135-bba5-ff2d7646ca39" providerId="ADAL" clId="{9249C220-2831-4782-9571-7E84128CD345}" dt="2020-09-11T02:14:00.103" v="2" actId="14100"/>
        <pc:sldMkLst>
          <pc:docMk/>
          <pc:sldMk cId="1617046826" sldId="288"/>
        </pc:sldMkLst>
        <pc:picChg chg="mod">
          <ac:chgData name="Michael Proctor" userId="f953ca11-dc32-4135-bba5-ff2d7646ca39" providerId="ADAL" clId="{9249C220-2831-4782-9571-7E84128CD345}" dt="2020-09-11T02:14:00.103" v="2" actId="14100"/>
          <ac:picMkLst>
            <pc:docMk/>
            <pc:sldMk cId="1617046826" sldId="288"/>
            <ac:picMk id="11" creationId="{F15FC794-28F2-45C0-A499-8ED8D6079108}"/>
          </ac:picMkLst>
        </pc:picChg>
      </pc:sldChg>
    </pc:docChg>
  </pc:docChgLst>
  <pc:docChgLst>
    <pc:chgData name="Kate Blank" userId="S::kblank@goodtogreatschools.org.au::1554a719-c7b2-452e-aad0-183164d403cf" providerId="AD" clId="Web-{597D2ABD-B045-8F26-B569-090A5E1C03E6}"/>
    <pc:docChg chg="modSld">
      <pc:chgData name="Kate Blank" userId="S::kblank@goodtogreatschools.org.au::1554a719-c7b2-452e-aad0-183164d403cf" providerId="AD" clId="Web-{597D2ABD-B045-8F26-B569-090A5E1C03E6}" dt="2020-08-26T03:08:42.591" v="25" actId="14100"/>
      <pc:docMkLst>
        <pc:docMk/>
      </pc:docMkLst>
      <pc:sldChg chg="modSp">
        <pc:chgData name="Kate Blank" userId="S::kblank@goodtogreatschools.org.au::1554a719-c7b2-452e-aad0-183164d403cf" providerId="AD" clId="Web-{597D2ABD-B045-8F26-B569-090A5E1C03E6}" dt="2020-08-26T03:08:42.591" v="25" actId="14100"/>
        <pc:sldMkLst>
          <pc:docMk/>
          <pc:sldMk cId="1617046826" sldId="288"/>
        </pc:sldMkLst>
        <pc:spChg chg="mod">
          <ac:chgData name="Kate Blank" userId="S::kblank@goodtogreatschools.org.au::1554a719-c7b2-452e-aad0-183164d403cf" providerId="AD" clId="Web-{597D2ABD-B045-8F26-B569-090A5E1C03E6}" dt="2020-08-26T03:08:42.591" v="25" actId="14100"/>
          <ac:spMkLst>
            <pc:docMk/>
            <pc:sldMk cId="1617046826" sldId="288"/>
            <ac:spMk id="19" creationId="{10170FB3-E512-4C5D-A1A4-F2ED817C08DD}"/>
          </ac:spMkLst>
        </pc:spChg>
        <pc:graphicFrameChg chg="mod modGraphic">
          <ac:chgData name="Kate Blank" userId="S::kblank@goodtogreatschools.org.au::1554a719-c7b2-452e-aad0-183164d403cf" providerId="AD" clId="Web-{597D2ABD-B045-8F26-B569-090A5E1C03E6}" dt="2020-08-26T03:08:30.169" v="21" actId="1076"/>
          <ac:graphicFrameMkLst>
            <pc:docMk/>
            <pc:sldMk cId="1617046826" sldId="288"/>
            <ac:graphicFrameMk id="6" creationId="{3149E139-8820-44DD-A130-6FC06298537D}"/>
          </ac:graphicFrameMkLst>
        </pc:graphicFrameChg>
      </pc:sldChg>
    </pc:docChg>
  </pc:docChgLst>
  <pc:docChgLst>
    <pc:chgData name="Elena Konovalov" userId="578030eb-d08d-4994-a9e6-a74f7700248c" providerId="ADAL" clId="{30FE3F43-1AB9-44F8-B07D-08BCB690B5A9}"/>
    <pc:docChg chg="undo redo custSel addSld delSld modSld sldOrd modHandout">
      <pc:chgData name="Elena Konovalov" userId="578030eb-d08d-4994-a9e6-a74f7700248c" providerId="ADAL" clId="{30FE3F43-1AB9-44F8-B07D-08BCB690B5A9}" dt="2020-08-28T06:51:29.482" v="18539" actId="20577"/>
      <pc:docMkLst>
        <pc:docMk/>
      </pc:docMkLst>
      <pc:sldChg chg="modSp modNotes modNotesTx">
        <pc:chgData name="Elena Konovalov" userId="578030eb-d08d-4994-a9e6-a74f7700248c" providerId="ADAL" clId="{30FE3F43-1AB9-44F8-B07D-08BCB690B5A9}" dt="2020-08-28T05:12:45.943" v="17358" actId="14100"/>
        <pc:sldMkLst>
          <pc:docMk/>
          <pc:sldMk cId="556201651" sldId="257"/>
        </pc:sldMkLst>
        <pc:spChg chg="mod">
          <ac:chgData name="Elena Konovalov" userId="578030eb-d08d-4994-a9e6-a74f7700248c" providerId="ADAL" clId="{30FE3F43-1AB9-44F8-B07D-08BCB690B5A9}" dt="2020-08-28T05:12:45.943" v="17358" actId="14100"/>
          <ac:spMkLst>
            <pc:docMk/>
            <pc:sldMk cId="556201651" sldId="257"/>
            <ac:spMk id="4" creationId="{61274010-8464-4575-AA99-A6A988C10797}"/>
          </ac:spMkLst>
        </pc:spChg>
        <pc:spChg chg="mod">
          <ac:chgData name="Elena Konovalov" userId="578030eb-d08d-4994-a9e6-a74f7700248c" providerId="ADAL" clId="{30FE3F43-1AB9-44F8-B07D-08BCB690B5A9}" dt="2020-08-20T06:48:44.923" v="284" actId="20577"/>
          <ac:spMkLst>
            <pc:docMk/>
            <pc:sldMk cId="556201651" sldId="257"/>
            <ac:spMk id="5" creationId="{805876B4-20BC-4DBE-A48F-914A5C7A8F5B}"/>
          </ac:spMkLst>
        </pc:spChg>
      </pc:sldChg>
      <pc:sldChg chg="addSp modSp modNotes">
        <pc:chgData name="Elena Konovalov" userId="578030eb-d08d-4994-a9e6-a74f7700248c" providerId="ADAL" clId="{30FE3F43-1AB9-44F8-B07D-08BCB690B5A9}" dt="2020-08-24T02:59:55.097" v="4404"/>
        <pc:sldMkLst>
          <pc:docMk/>
          <pc:sldMk cId="0" sldId="263"/>
        </pc:sldMkLst>
        <pc:spChg chg="add mod">
          <ac:chgData name="Elena Konovalov" userId="578030eb-d08d-4994-a9e6-a74f7700248c" providerId="ADAL" clId="{30FE3F43-1AB9-44F8-B07D-08BCB690B5A9}" dt="2020-08-20T04:53:47.259" v="90" actId="255"/>
          <ac:spMkLst>
            <pc:docMk/>
            <pc:sldMk cId="0" sldId="263"/>
            <ac:spMk id="2" creationId="{1FBF67FF-8792-49AA-96AF-F492BA855468}"/>
          </ac:spMkLst>
        </pc:spChg>
      </pc:sldChg>
      <pc:sldChg chg="addSp modSp ord modNotes modNotesTx">
        <pc:chgData name="Elena Konovalov" userId="578030eb-d08d-4994-a9e6-a74f7700248c" providerId="ADAL" clId="{30FE3F43-1AB9-44F8-B07D-08BCB690B5A9}" dt="2020-08-28T05:14:38.301" v="17447" actId="20577"/>
        <pc:sldMkLst>
          <pc:docMk/>
          <pc:sldMk cId="1617046826" sldId="288"/>
        </pc:sldMkLst>
        <pc:spChg chg="add mod">
          <ac:chgData name="Elena Konovalov" userId="578030eb-d08d-4994-a9e6-a74f7700248c" providerId="ADAL" clId="{30FE3F43-1AB9-44F8-B07D-08BCB690B5A9}" dt="2020-08-26T01:10:59.711" v="7463" actId="1076"/>
          <ac:spMkLst>
            <pc:docMk/>
            <pc:sldMk cId="1617046826" sldId="288"/>
            <ac:spMk id="19" creationId="{10170FB3-E512-4C5D-A1A4-F2ED817C08DD}"/>
          </ac:spMkLst>
        </pc:spChg>
        <pc:graphicFrameChg chg="modGraphic">
          <ac:chgData name="Elena Konovalov" userId="578030eb-d08d-4994-a9e6-a74f7700248c" providerId="ADAL" clId="{30FE3F43-1AB9-44F8-B07D-08BCB690B5A9}" dt="2020-08-28T03:56:34.517" v="17080" actId="207"/>
          <ac:graphicFrameMkLst>
            <pc:docMk/>
            <pc:sldMk cId="1617046826" sldId="288"/>
            <ac:graphicFrameMk id="6" creationId="{3149E139-8820-44DD-A130-6FC06298537D}"/>
          </ac:graphicFrameMkLst>
        </pc:graphicFrameChg>
      </pc:sldChg>
      <pc:sldChg chg="ord modNotesTx">
        <pc:chgData name="Elena Konovalov" userId="578030eb-d08d-4994-a9e6-a74f7700248c" providerId="ADAL" clId="{30FE3F43-1AB9-44F8-B07D-08BCB690B5A9}" dt="2020-08-20T07:02:04.199" v="1712" actId="20577"/>
        <pc:sldMkLst>
          <pc:docMk/>
          <pc:sldMk cId="3698207808" sldId="289"/>
        </pc:sldMkLst>
      </pc:sldChg>
      <pc:sldChg chg="addSp delSp modSp ord modNotes modNotesTx">
        <pc:chgData name="Elena Konovalov" userId="578030eb-d08d-4994-a9e6-a74f7700248c" providerId="ADAL" clId="{30FE3F43-1AB9-44F8-B07D-08BCB690B5A9}" dt="2020-08-28T06:45:15.522" v="17982" actId="20577"/>
        <pc:sldMkLst>
          <pc:docMk/>
          <pc:sldMk cId="4189250138" sldId="290"/>
        </pc:sldMkLst>
        <pc:spChg chg="mod">
          <ac:chgData name="Elena Konovalov" userId="578030eb-d08d-4994-a9e6-a74f7700248c" providerId="ADAL" clId="{30FE3F43-1AB9-44F8-B07D-08BCB690B5A9}" dt="2020-08-24T23:49:08.577" v="4597" actId="1076"/>
          <ac:spMkLst>
            <pc:docMk/>
            <pc:sldMk cId="4189250138" sldId="290"/>
            <ac:spMk id="2" creationId="{FF0D4DCA-89E7-43BC-94F5-5E597ED167DE}"/>
          </ac:spMkLst>
        </pc:spChg>
        <pc:spChg chg="mod">
          <ac:chgData name="Elena Konovalov" userId="578030eb-d08d-4994-a9e6-a74f7700248c" providerId="ADAL" clId="{30FE3F43-1AB9-44F8-B07D-08BCB690B5A9}" dt="2020-08-20T07:12:03.523" v="2769" actId="20577"/>
          <ac:spMkLst>
            <pc:docMk/>
            <pc:sldMk cId="4189250138" sldId="290"/>
            <ac:spMk id="4" creationId="{00000000-0000-0000-0000-000000000000}"/>
          </ac:spMkLst>
        </pc:spChg>
        <pc:spChg chg="del mod">
          <ac:chgData name="Elena Konovalov" userId="578030eb-d08d-4994-a9e6-a74f7700248c" providerId="ADAL" clId="{30FE3F43-1AB9-44F8-B07D-08BCB690B5A9}" dt="2020-08-25T04:49:21.622" v="4856" actId="478"/>
          <ac:spMkLst>
            <pc:docMk/>
            <pc:sldMk cId="4189250138" sldId="290"/>
            <ac:spMk id="10" creationId="{0DE900A7-845E-4140-B0EF-B9DBCBE7DDC1}"/>
          </ac:spMkLst>
        </pc:spChg>
        <pc:spChg chg="add del">
          <ac:chgData name="Elena Konovalov" userId="578030eb-d08d-4994-a9e6-a74f7700248c" providerId="ADAL" clId="{30FE3F43-1AB9-44F8-B07D-08BCB690B5A9}" dt="2020-08-27T06:25:56.728" v="11793"/>
          <ac:spMkLst>
            <pc:docMk/>
            <pc:sldMk cId="4189250138" sldId="290"/>
            <ac:spMk id="23" creationId="{34413B0A-BDF5-426A-B826-F9E4C6048346}"/>
          </ac:spMkLst>
        </pc:spChg>
        <pc:spChg chg="add mod">
          <ac:chgData name="Elena Konovalov" userId="578030eb-d08d-4994-a9e6-a74f7700248c" providerId="ADAL" clId="{30FE3F43-1AB9-44F8-B07D-08BCB690B5A9}" dt="2020-08-28T00:50:34.647" v="13510" actId="20577"/>
          <ac:spMkLst>
            <pc:docMk/>
            <pc:sldMk cId="4189250138" sldId="290"/>
            <ac:spMk id="24" creationId="{197E05D6-5B72-4B8F-B239-D9DC1807A0D0}"/>
          </ac:spMkLst>
        </pc:spChg>
        <pc:graphicFrameChg chg="add del mod modGraphic">
          <ac:chgData name="Elena Konovalov" userId="578030eb-d08d-4994-a9e6-a74f7700248c" providerId="ADAL" clId="{30FE3F43-1AB9-44F8-B07D-08BCB690B5A9}" dt="2020-08-27T06:25:27.035" v="11789" actId="478"/>
          <ac:graphicFrameMkLst>
            <pc:docMk/>
            <pc:sldMk cId="4189250138" sldId="290"/>
            <ac:graphicFrameMk id="3" creationId="{06D62965-E6E1-4E97-A05B-D077240E4213}"/>
          </ac:graphicFrameMkLst>
        </pc:graphicFrameChg>
        <pc:graphicFrameChg chg="del">
          <ac:chgData name="Elena Konovalov" userId="578030eb-d08d-4994-a9e6-a74f7700248c" providerId="ADAL" clId="{30FE3F43-1AB9-44F8-B07D-08BCB690B5A9}" dt="2020-08-25T01:31:45.537" v="4681" actId="478"/>
          <ac:graphicFrameMkLst>
            <pc:docMk/>
            <pc:sldMk cId="4189250138" sldId="290"/>
            <ac:graphicFrameMk id="16" creationId="{54952091-32D0-4062-8637-694696B63071}"/>
          </ac:graphicFrameMkLst>
        </pc:graphicFrameChg>
        <pc:graphicFrameChg chg="add del mod">
          <ac:chgData name="Elena Konovalov" userId="578030eb-d08d-4994-a9e6-a74f7700248c" providerId="ADAL" clId="{30FE3F43-1AB9-44F8-B07D-08BCB690B5A9}" dt="2020-08-25T04:32:15.062" v="4764" actId="478"/>
          <ac:graphicFrameMkLst>
            <pc:docMk/>
            <pc:sldMk cId="4189250138" sldId="290"/>
            <ac:graphicFrameMk id="17" creationId="{71D44139-9D4B-4EB3-A122-A2DD04A97CAD}"/>
          </ac:graphicFrameMkLst>
        </pc:graphicFrameChg>
        <pc:graphicFrameChg chg="add mod">
          <ac:chgData name="Elena Konovalov" userId="578030eb-d08d-4994-a9e6-a74f7700248c" providerId="ADAL" clId="{30FE3F43-1AB9-44F8-B07D-08BCB690B5A9}" dt="2020-08-26T00:54:06.700" v="7282"/>
          <ac:graphicFrameMkLst>
            <pc:docMk/>
            <pc:sldMk cId="4189250138" sldId="290"/>
            <ac:graphicFrameMk id="18" creationId="{203657C2-9A7F-47A1-9C49-CC46E841390D}"/>
          </ac:graphicFrameMkLst>
        </pc:graphicFrameChg>
        <pc:graphicFrameChg chg="add del mod">
          <ac:chgData name="Elena Konovalov" userId="578030eb-d08d-4994-a9e6-a74f7700248c" providerId="ADAL" clId="{30FE3F43-1AB9-44F8-B07D-08BCB690B5A9}" dt="2020-08-25T04:43:43.075" v="4827" actId="478"/>
          <ac:graphicFrameMkLst>
            <pc:docMk/>
            <pc:sldMk cId="4189250138" sldId="290"/>
            <ac:graphicFrameMk id="19" creationId="{2565FD79-E3DE-4EEB-B5A8-48F195D91CF8}"/>
          </ac:graphicFrameMkLst>
        </pc:graphicFrameChg>
        <pc:graphicFrameChg chg="add del mod">
          <ac:chgData name="Elena Konovalov" userId="578030eb-d08d-4994-a9e6-a74f7700248c" providerId="ADAL" clId="{30FE3F43-1AB9-44F8-B07D-08BCB690B5A9}" dt="2020-08-25T04:40:19.397" v="4806" actId="478"/>
          <ac:graphicFrameMkLst>
            <pc:docMk/>
            <pc:sldMk cId="4189250138" sldId="290"/>
            <ac:graphicFrameMk id="20" creationId="{EB042B3F-9E08-4154-BF28-05C783467E93}"/>
          </ac:graphicFrameMkLst>
        </pc:graphicFrameChg>
        <pc:graphicFrameChg chg="add del mod">
          <ac:chgData name="Elena Konovalov" userId="578030eb-d08d-4994-a9e6-a74f7700248c" providerId="ADAL" clId="{30FE3F43-1AB9-44F8-B07D-08BCB690B5A9}" dt="2020-08-25T04:43:38.691" v="4825" actId="478"/>
          <ac:graphicFrameMkLst>
            <pc:docMk/>
            <pc:sldMk cId="4189250138" sldId="290"/>
            <ac:graphicFrameMk id="21" creationId="{EB042B3F-9E08-4154-BF28-05C783467E93}"/>
          </ac:graphicFrameMkLst>
        </pc:graphicFrameChg>
      </pc:sldChg>
      <pc:sldChg chg="addSp delSp modSp ord modNotes modNotesTx">
        <pc:chgData name="Elena Konovalov" userId="578030eb-d08d-4994-a9e6-a74f7700248c" providerId="ADAL" clId="{30FE3F43-1AB9-44F8-B07D-08BCB690B5A9}" dt="2020-08-28T06:50:22.714" v="18444" actId="20577"/>
        <pc:sldMkLst>
          <pc:docMk/>
          <pc:sldMk cId="1031178394" sldId="293"/>
        </pc:sldMkLst>
        <pc:spChg chg="del mod">
          <ac:chgData name="Elena Konovalov" userId="578030eb-d08d-4994-a9e6-a74f7700248c" providerId="ADAL" clId="{30FE3F43-1AB9-44F8-B07D-08BCB690B5A9}" dt="2020-08-26T01:39:38.107" v="8008" actId="478"/>
          <ac:spMkLst>
            <pc:docMk/>
            <pc:sldMk cId="1031178394" sldId="293"/>
            <ac:spMk id="2" creationId="{6D21741C-EB23-4E07-AF98-866B61FD37FC}"/>
          </ac:spMkLst>
        </pc:spChg>
        <pc:spChg chg="del mod">
          <ac:chgData name="Elena Konovalov" userId="578030eb-d08d-4994-a9e6-a74f7700248c" providerId="ADAL" clId="{30FE3F43-1AB9-44F8-B07D-08BCB690B5A9}" dt="2020-08-26T01:39:43.381" v="8010" actId="478"/>
          <ac:spMkLst>
            <pc:docMk/>
            <pc:sldMk cId="1031178394" sldId="293"/>
            <ac:spMk id="3" creationId="{25402BE8-75D3-4BFC-89EE-6B11267849F9}"/>
          </ac:spMkLst>
        </pc:spChg>
        <pc:spChg chg="mod">
          <ac:chgData name="Elena Konovalov" userId="578030eb-d08d-4994-a9e6-a74f7700248c" providerId="ADAL" clId="{30FE3F43-1AB9-44F8-B07D-08BCB690B5A9}" dt="2020-08-26T01:45:39.356" v="8096" actId="20577"/>
          <ac:spMkLst>
            <pc:docMk/>
            <pc:sldMk cId="1031178394" sldId="293"/>
            <ac:spMk id="4" creationId="{00000000-0000-0000-0000-000000000000}"/>
          </ac:spMkLst>
        </pc:spChg>
        <pc:spChg chg="mod">
          <ac:chgData name="Elena Konovalov" userId="578030eb-d08d-4994-a9e6-a74f7700248c" providerId="ADAL" clId="{30FE3F43-1AB9-44F8-B07D-08BCB690B5A9}" dt="2020-08-26T01:45:22.923" v="8087" actId="1076"/>
          <ac:spMkLst>
            <pc:docMk/>
            <pc:sldMk cId="1031178394" sldId="293"/>
            <ac:spMk id="7" creationId="{7BC868D7-7064-48AC-ABA9-DDDBE2B14116}"/>
          </ac:spMkLst>
        </pc:spChg>
        <pc:spChg chg="add">
          <ac:chgData name="Elena Konovalov" userId="578030eb-d08d-4994-a9e6-a74f7700248c" providerId="ADAL" clId="{30FE3F43-1AB9-44F8-B07D-08BCB690B5A9}" dt="2020-08-26T01:42:38.904" v="8024"/>
          <ac:spMkLst>
            <pc:docMk/>
            <pc:sldMk cId="1031178394" sldId="293"/>
            <ac:spMk id="18" creationId="{C67850D0-24DC-4681-9F48-1B4E3EFD961C}"/>
          </ac:spMkLst>
        </pc:spChg>
        <pc:spChg chg="add mod">
          <ac:chgData name="Elena Konovalov" userId="578030eb-d08d-4994-a9e6-a74f7700248c" providerId="ADAL" clId="{30FE3F43-1AB9-44F8-B07D-08BCB690B5A9}" dt="2020-08-26T01:46:20.124" v="8120" actId="1076"/>
          <ac:spMkLst>
            <pc:docMk/>
            <pc:sldMk cId="1031178394" sldId="293"/>
            <ac:spMk id="19" creationId="{ACCCE179-F15A-43A2-A124-1D8925F8548C}"/>
          </ac:spMkLst>
        </pc:spChg>
        <pc:graphicFrameChg chg="del modGraphic">
          <ac:chgData name="Elena Konovalov" userId="578030eb-d08d-4994-a9e6-a74f7700248c" providerId="ADAL" clId="{30FE3F43-1AB9-44F8-B07D-08BCB690B5A9}" dt="2020-08-26T01:39:47.126" v="8012" actId="478"/>
          <ac:graphicFrameMkLst>
            <pc:docMk/>
            <pc:sldMk cId="1031178394" sldId="293"/>
            <ac:graphicFrameMk id="6" creationId="{6F09C29C-3632-470A-9040-A370347ACF08}"/>
          </ac:graphicFrameMkLst>
        </pc:graphicFrameChg>
        <pc:graphicFrameChg chg="add del">
          <ac:chgData name="Elena Konovalov" userId="578030eb-d08d-4994-a9e6-a74f7700248c" providerId="ADAL" clId="{30FE3F43-1AB9-44F8-B07D-08BCB690B5A9}" dt="2020-08-26T01:40:17.462" v="8014"/>
          <ac:graphicFrameMkLst>
            <pc:docMk/>
            <pc:sldMk cId="1031178394" sldId="293"/>
            <ac:graphicFrameMk id="16" creationId="{24C73DDE-CD93-414B-9E80-5B9659F97BCA}"/>
          </ac:graphicFrameMkLst>
        </pc:graphicFrameChg>
        <pc:graphicFrameChg chg="add modGraphic">
          <ac:chgData name="Elena Konovalov" userId="578030eb-d08d-4994-a9e6-a74f7700248c" providerId="ADAL" clId="{30FE3F43-1AB9-44F8-B07D-08BCB690B5A9}" dt="2020-08-26T03:17:21.238" v="8278" actId="20577"/>
          <ac:graphicFrameMkLst>
            <pc:docMk/>
            <pc:sldMk cId="1031178394" sldId="293"/>
            <ac:graphicFrameMk id="17" creationId="{55701B7E-07AD-4F26-BBFC-275D1E7E3EF8}"/>
          </ac:graphicFrameMkLst>
        </pc:graphicFrameChg>
      </pc:sldChg>
      <pc:sldChg chg="addSp delSp modSp ord modNotes modNotesTx">
        <pc:chgData name="Elena Konovalov" userId="578030eb-d08d-4994-a9e6-a74f7700248c" providerId="ADAL" clId="{30FE3F43-1AB9-44F8-B07D-08BCB690B5A9}" dt="2020-08-28T06:50:47.254" v="18468" actId="20577"/>
        <pc:sldMkLst>
          <pc:docMk/>
          <pc:sldMk cId="555321423" sldId="294"/>
        </pc:sldMkLst>
        <pc:spChg chg="mod">
          <ac:chgData name="Elena Konovalov" userId="578030eb-d08d-4994-a9e6-a74f7700248c" providerId="ADAL" clId="{30FE3F43-1AB9-44F8-B07D-08BCB690B5A9}" dt="2020-08-26T03:17:49.669" v="8284" actId="1076"/>
          <ac:spMkLst>
            <pc:docMk/>
            <pc:sldMk cId="555321423" sldId="294"/>
            <ac:spMk id="2" creationId="{D0FC8BF2-5E36-4868-A542-1A26FF02FB95}"/>
          </ac:spMkLst>
        </pc:spChg>
        <pc:spChg chg="del mod">
          <ac:chgData name="Elena Konovalov" userId="578030eb-d08d-4994-a9e6-a74f7700248c" providerId="ADAL" clId="{30FE3F43-1AB9-44F8-B07D-08BCB690B5A9}" dt="2020-08-26T03:17:43.070" v="8282" actId="478"/>
          <ac:spMkLst>
            <pc:docMk/>
            <pc:sldMk cId="555321423" sldId="294"/>
            <ac:spMk id="3" creationId="{67DC41C2-9740-4A21-BA49-BF26D54FDBCD}"/>
          </ac:spMkLst>
        </pc:spChg>
        <pc:spChg chg="del mod">
          <ac:chgData name="Elena Konovalov" userId="578030eb-d08d-4994-a9e6-a74f7700248c" providerId="ADAL" clId="{30FE3F43-1AB9-44F8-B07D-08BCB690B5A9}" dt="2020-08-26T03:17:37.173" v="8280" actId="478"/>
          <ac:spMkLst>
            <pc:docMk/>
            <pc:sldMk cId="555321423" sldId="294"/>
            <ac:spMk id="8" creationId="{4C81F5EA-30F1-4947-8BF8-EB96D9DCEF1E}"/>
          </ac:spMkLst>
        </pc:spChg>
        <pc:spChg chg="add mod">
          <ac:chgData name="Elena Konovalov" userId="578030eb-d08d-4994-a9e6-a74f7700248c" providerId="ADAL" clId="{30FE3F43-1AB9-44F8-B07D-08BCB690B5A9}" dt="2020-08-26T03:18:15.853" v="8314" actId="1076"/>
          <ac:spMkLst>
            <pc:docMk/>
            <pc:sldMk cId="555321423" sldId="294"/>
            <ac:spMk id="13" creationId="{C952EAB6-C328-4FBD-81A4-D56B9B0E11EE}"/>
          </ac:spMkLst>
        </pc:spChg>
        <pc:spChg chg="add mod">
          <ac:chgData name="Elena Konovalov" userId="578030eb-d08d-4994-a9e6-a74f7700248c" providerId="ADAL" clId="{30FE3F43-1AB9-44F8-B07D-08BCB690B5A9}" dt="2020-08-28T03:38:05.902" v="17079" actId="20577"/>
          <ac:spMkLst>
            <pc:docMk/>
            <pc:sldMk cId="555321423" sldId="294"/>
            <ac:spMk id="18" creationId="{C7759793-8133-47C6-96CC-6A634DD71DC1}"/>
          </ac:spMkLst>
        </pc:spChg>
        <pc:graphicFrameChg chg="add del mod modGraphic">
          <ac:chgData name="Elena Konovalov" userId="578030eb-d08d-4994-a9e6-a74f7700248c" providerId="ADAL" clId="{30FE3F43-1AB9-44F8-B07D-08BCB690B5A9}" dt="2020-08-28T03:36:29.464" v="16722" actId="478"/>
          <ac:graphicFrameMkLst>
            <pc:docMk/>
            <pc:sldMk cId="555321423" sldId="294"/>
            <ac:graphicFrameMk id="15" creationId="{19B39FCD-4C19-46D6-83EF-468E2E5D60DE}"/>
          </ac:graphicFrameMkLst>
        </pc:graphicFrameChg>
        <pc:graphicFrameChg chg="add mod">
          <ac:chgData name="Elena Konovalov" userId="578030eb-d08d-4994-a9e6-a74f7700248c" providerId="ADAL" clId="{30FE3F43-1AB9-44F8-B07D-08BCB690B5A9}" dt="2020-08-28T03:36:18.868" v="16719" actId="1076"/>
          <ac:graphicFrameMkLst>
            <pc:docMk/>
            <pc:sldMk cId="555321423" sldId="294"/>
            <ac:graphicFrameMk id="16" creationId="{3DA3C3D6-CB02-47C9-922F-3403A987C066}"/>
          </ac:graphicFrameMkLst>
        </pc:graphicFrameChg>
        <pc:graphicFrameChg chg="add mod">
          <ac:chgData name="Elena Konovalov" userId="578030eb-d08d-4994-a9e6-a74f7700248c" providerId="ADAL" clId="{30FE3F43-1AB9-44F8-B07D-08BCB690B5A9}" dt="2020-08-28T03:36:22.708" v="16720" actId="1076"/>
          <ac:graphicFrameMkLst>
            <pc:docMk/>
            <pc:sldMk cId="555321423" sldId="294"/>
            <ac:graphicFrameMk id="17" creationId="{3DA3C3D6-CB02-47C9-922F-3403A987C066}"/>
          </ac:graphicFrameMkLst>
        </pc:graphicFrameChg>
      </pc:sldChg>
      <pc:sldChg chg="modSp del ord modNotes modNotesTx">
        <pc:chgData name="Elena Konovalov" userId="578030eb-d08d-4994-a9e6-a74f7700248c" providerId="ADAL" clId="{30FE3F43-1AB9-44F8-B07D-08BCB690B5A9}" dt="2020-08-24T23:51:23.303" v="4642" actId="2696"/>
        <pc:sldMkLst>
          <pc:docMk/>
          <pc:sldMk cId="678594657" sldId="297"/>
        </pc:sldMkLst>
        <pc:spChg chg="mod">
          <ac:chgData name="Elena Konovalov" userId="578030eb-d08d-4994-a9e6-a74f7700248c" providerId="ADAL" clId="{30FE3F43-1AB9-44F8-B07D-08BCB690B5A9}" dt="2020-08-23T23:24:25.425" v="3112" actId="20577"/>
          <ac:spMkLst>
            <pc:docMk/>
            <pc:sldMk cId="678594657" sldId="297"/>
            <ac:spMk id="4" creationId="{00000000-0000-0000-0000-000000000000}"/>
          </ac:spMkLst>
        </pc:spChg>
      </pc:sldChg>
      <pc:sldChg chg="addSp delSp modSp ord modNotes modNotesTx">
        <pc:chgData name="Elena Konovalov" userId="578030eb-d08d-4994-a9e6-a74f7700248c" providerId="ADAL" clId="{30FE3F43-1AB9-44F8-B07D-08BCB690B5A9}" dt="2020-08-28T03:07:56.409" v="16246" actId="1076"/>
        <pc:sldMkLst>
          <pc:docMk/>
          <pc:sldMk cId="1719439331" sldId="302"/>
        </pc:sldMkLst>
        <pc:spChg chg="mod">
          <ac:chgData name="Elena Konovalov" userId="578030eb-d08d-4994-a9e6-a74f7700248c" providerId="ADAL" clId="{30FE3F43-1AB9-44F8-B07D-08BCB690B5A9}" dt="2020-08-28T03:07:56.409" v="16246" actId="1076"/>
          <ac:spMkLst>
            <pc:docMk/>
            <pc:sldMk cId="1719439331" sldId="302"/>
            <ac:spMk id="2" creationId="{22AF400E-FB25-4B71-BED9-BED2762BD388}"/>
          </ac:spMkLst>
        </pc:spChg>
        <pc:spChg chg="del mod">
          <ac:chgData name="Elena Konovalov" userId="578030eb-d08d-4994-a9e6-a74f7700248c" providerId="ADAL" clId="{30FE3F43-1AB9-44F8-B07D-08BCB690B5A9}" dt="2020-08-28T03:07:18.616" v="16036" actId="478"/>
          <ac:spMkLst>
            <pc:docMk/>
            <pc:sldMk cId="1719439331" sldId="302"/>
            <ac:spMk id="9" creationId="{E5D11697-BDD5-4D4F-91F0-2C52449748E8}"/>
          </ac:spMkLst>
        </pc:spChg>
        <pc:spChg chg="add mod">
          <ac:chgData name="Elena Konovalov" userId="578030eb-d08d-4994-a9e6-a74f7700248c" providerId="ADAL" clId="{30FE3F43-1AB9-44F8-B07D-08BCB690B5A9}" dt="2020-08-28T03:07:45.942" v="16245" actId="20577"/>
          <ac:spMkLst>
            <pc:docMk/>
            <pc:sldMk cId="1719439331" sldId="302"/>
            <ac:spMk id="15" creationId="{CF6DCB08-377F-4910-B45B-727B594C0BBC}"/>
          </ac:spMkLst>
        </pc:spChg>
      </pc:sldChg>
      <pc:sldChg chg="modSp ord modNotes modNotesTx">
        <pc:chgData name="Elena Konovalov" userId="578030eb-d08d-4994-a9e6-a74f7700248c" providerId="ADAL" clId="{30FE3F43-1AB9-44F8-B07D-08BCB690B5A9}" dt="2020-08-28T05:15:25.364" v="17460" actId="20577"/>
        <pc:sldMkLst>
          <pc:docMk/>
          <pc:sldMk cId="2085721314" sldId="305"/>
        </pc:sldMkLst>
        <pc:spChg chg="mod">
          <ac:chgData name="Elena Konovalov" userId="578030eb-d08d-4994-a9e6-a74f7700248c" providerId="ADAL" clId="{30FE3F43-1AB9-44F8-B07D-08BCB690B5A9}" dt="2020-08-26T01:43:28.285" v="8052" actId="1076"/>
          <ac:spMkLst>
            <pc:docMk/>
            <pc:sldMk cId="2085721314" sldId="305"/>
            <ac:spMk id="2" creationId="{A13C7297-43EC-4FAC-A339-44C8FE8492F1}"/>
          </ac:spMkLst>
        </pc:spChg>
        <pc:spChg chg="mod">
          <ac:chgData name="Elena Konovalov" userId="578030eb-d08d-4994-a9e6-a74f7700248c" providerId="ADAL" clId="{30FE3F43-1AB9-44F8-B07D-08BCB690B5A9}" dt="2020-08-28T00:31:38.541" v="12980" actId="20577"/>
          <ac:spMkLst>
            <pc:docMk/>
            <pc:sldMk cId="2085721314" sldId="305"/>
            <ac:spMk id="15" creationId="{1721E613-F7B3-4D22-B876-6A707936B884}"/>
          </ac:spMkLst>
        </pc:spChg>
        <pc:graphicFrameChg chg="modGraphic">
          <ac:chgData name="Elena Konovalov" userId="578030eb-d08d-4994-a9e6-a74f7700248c" providerId="ADAL" clId="{30FE3F43-1AB9-44F8-B07D-08BCB690B5A9}" dt="2020-08-26T00:50:53.288" v="7273" actId="20577"/>
          <ac:graphicFrameMkLst>
            <pc:docMk/>
            <pc:sldMk cId="2085721314" sldId="305"/>
            <ac:graphicFrameMk id="7" creationId="{68A5E9D3-B1C9-42D1-8AAB-8A0492733D31}"/>
          </ac:graphicFrameMkLst>
        </pc:graphicFrameChg>
        <pc:graphicFrameChg chg="mod">
          <ac:chgData name="Elena Konovalov" userId="578030eb-d08d-4994-a9e6-a74f7700248c" providerId="ADAL" clId="{30FE3F43-1AB9-44F8-B07D-08BCB690B5A9}" dt="2020-08-27T23:11:42.641" v="12316"/>
          <ac:graphicFrameMkLst>
            <pc:docMk/>
            <pc:sldMk cId="2085721314" sldId="305"/>
            <ac:graphicFrameMk id="16" creationId="{1C787C52-BA92-4A52-B350-B9CEFBA4EB6F}"/>
          </ac:graphicFrameMkLst>
        </pc:graphicFrameChg>
      </pc:sldChg>
      <pc:sldChg chg="modSp ord modNotes modNotesTx">
        <pc:chgData name="Elena Konovalov" userId="578030eb-d08d-4994-a9e6-a74f7700248c" providerId="ADAL" clId="{30FE3F43-1AB9-44F8-B07D-08BCB690B5A9}" dt="2020-08-28T06:51:29.482" v="18539" actId="20577"/>
        <pc:sldMkLst>
          <pc:docMk/>
          <pc:sldMk cId="1923867377" sldId="307"/>
        </pc:sldMkLst>
        <pc:spChg chg="mod">
          <ac:chgData name="Elena Konovalov" userId="578030eb-d08d-4994-a9e6-a74f7700248c" providerId="ADAL" clId="{30FE3F43-1AB9-44F8-B07D-08BCB690B5A9}" dt="2020-08-28T03:12:06.818" v="16459" actId="20577"/>
          <ac:spMkLst>
            <pc:docMk/>
            <pc:sldMk cId="1923867377" sldId="307"/>
            <ac:spMk id="4" creationId="{00000000-0000-0000-0000-000000000000}"/>
          </ac:spMkLst>
        </pc:spChg>
        <pc:graphicFrameChg chg="mod modGraphic">
          <ac:chgData name="Elena Konovalov" userId="578030eb-d08d-4994-a9e6-a74f7700248c" providerId="ADAL" clId="{30FE3F43-1AB9-44F8-B07D-08BCB690B5A9}" dt="2020-08-28T03:13:16.982" v="16502" actId="6549"/>
          <ac:graphicFrameMkLst>
            <pc:docMk/>
            <pc:sldMk cId="1923867377" sldId="307"/>
            <ac:graphicFrameMk id="7" creationId="{319A87D7-D866-454B-B59F-91D773C6C056}"/>
          </ac:graphicFrameMkLst>
        </pc:graphicFrameChg>
      </pc:sldChg>
      <pc:sldChg chg="addSp delSp modSp add del modNotes">
        <pc:chgData name="Elena Konovalov" userId="578030eb-d08d-4994-a9e6-a74f7700248c" providerId="ADAL" clId="{30FE3F43-1AB9-44F8-B07D-08BCB690B5A9}" dt="2020-08-24T02:59:55.097" v="4404"/>
        <pc:sldMkLst>
          <pc:docMk/>
          <pc:sldMk cId="201722338" sldId="308"/>
        </pc:sldMkLst>
        <pc:spChg chg="mod">
          <ac:chgData name="Elena Konovalov" userId="578030eb-d08d-4994-a9e6-a74f7700248c" providerId="ADAL" clId="{30FE3F43-1AB9-44F8-B07D-08BCB690B5A9}" dt="2020-08-24T00:13:16.653" v="4317" actId="20577"/>
          <ac:spMkLst>
            <pc:docMk/>
            <pc:sldMk cId="201722338" sldId="308"/>
            <ac:spMk id="4" creationId="{00000000-0000-0000-0000-000000000000}"/>
          </ac:spMkLst>
        </pc:spChg>
        <pc:graphicFrameChg chg="add del mod">
          <ac:chgData name="Elena Konovalov" userId="578030eb-d08d-4994-a9e6-a74f7700248c" providerId="ADAL" clId="{30FE3F43-1AB9-44F8-B07D-08BCB690B5A9}" dt="2020-08-24T00:11:20.245" v="4299" actId="478"/>
          <ac:graphicFrameMkLst>
            <pc:docMk/>
            <pc:sldMk cId="201722338" sldId="308"/>
            <ac:graphicFrameMk id="2" creationId="{7D891BF6-E30A-4F12-A084-300146BA16EB}"/>
          </ac:graphicFrameMkLst>
        </pc:graphicFrameChg>
        <pc:graphicFrameChg chg="add del mod">
          <ac:chgData name="Elena Konovalov" userId="578030eb-d08d-4994-a9e6-a74f7700248c" providerId="ADAL" clId="{30FE3F43-1AB9-44F8-B07D-08BCB690B5A9}" dt="2020-08-24T00:14:22.442" v="4347" actId="478"/>
          <ac:graphicFrameMkLst>
            <pc:docMk/>
            <pc:sldMk cId="201722338" sldId="308"/>
            <ac:graphicFrameMk id="5" creationId="{7B5FDCFD-78C9-4EA6-91F9-9E6EC1509422}"/>
          </ac:graphicFrameMkLst>
        </pc:graphicFrameChg>
        <pc:graphicFrameChg chg="mod modGraphic">
          <ac:chgData name="Elena Konovalov" userId="578030eb-d08d-4994-a9e6-a74f7700248c" providerId="ADAL" clId="{30FE3F43-1AB9-44F8-B07D-08BCB690B5A9}" dt="2020-08-24T00:16:44.003" v="4402" actId="6549"/>
          <ac:graphicFrameMkLst>
            <pc:docMk/>
            <pc:sldMk cId="201722338" sldId="308"/>
            <ac:graphicFrameMk id="11" creationId="{EB0D167B-DB67-4584-92BD-CFEE0008D883}"/>
          </ac:graphicFrameMkLst>
        </pc:graphicFrameChg>
      </pc:sldChg>
      <pc:sldChg chg="del ord modNotes modNotesTx">
        <pc:chgData name="Elena Konovalov" userId="578030eb-d08d-4994-a9e6-a74f7700248c" providerId="ADAL" clId="{30FE3F43-1AB9-44F8-B07D-08BCB690B5A9}" dt="2020-08-24T23:47:14.452" v="4589" actId="2696"/>
        <pc:sldMkLst>
          <pc:docMk/>
          <pc:sldMk cId="2212308160" sldId="311"/>
        </pc:sldMkLst>
      </pc:sldChg>
      <pc:sldChg chg="ord modNotes modNotesTx">
        <pc:chgData name="Elena Konovalov" userId="578030eb-d08d-4994-a9e6-a74f7700248c" providerId="ADAL" clId="{30FE3F43-1AB9-44F8-B07D-08BCB690B5A9}" dt="2020-08-24T23:45:58.733" v="4557"/>
        <pc:sldMkLst>
          <pc:docMk/>
          <pc:sldMk cId="3699081391" sldId="313"/>
        </pc:sldMkLst>
      </pc:sldChg>
      <pc:sldChg chg="modNotes">
        <pc:chgData name="Elena Konovalov" userId="578030eb-d08d-4994-a9e6-a74f7700248c" providerId="ADAL" clId="{30FE3F43-1AB9-44F8-B07D-08BCB690B5A9}" dt="2020-08-24T02:59:55.097" v="4404"/>
        <pc:sldMkLst>
          <pc:docMk/>
          <pc:sldMk cId="1833939044" sldId="314"/>
        </pc:sldMkLst>
      </pc:sldChg>
      <pc:sldChg chg="ord modNotes modNotesTx">
        <pc:chgData name="Elena Konovalov" userId="578030eb-d08d-4994-a9e6-a74f7700248c" providerId="ADAL" clId="{30FE3F43-1AB9-44F8-B07D-08BCB690B5A9}" dt="2020-08-24T02:59:55.097" v="4404"/>
        <pc:sldMkLst>
          <pc:docMk/>
          <pc:sldMk cId="1072889343" sldId="315"/>
        </pc:sldMkLst>
      </pc:sldChg>
      <pc:sldChg chg="addSp delSp modSp ord modNotes modNotesTx">
        <pc:chgData name="Elena Konovalov" userId="578030eb-d08d-4994-a9e6-a74f7700248c" providerId="ADAL" clId="{30FE3F43-1AB9-44F8-B07D-08BCB690B5A9}" dt="2020-08-24T23:46:24.599" v="4587" actId="6549"/>
        <pc:sldMkLst>
          <pc:docMk/>
          <pc:sldMk cId="2233002614" sldId="316"/>
        </pc:sldMkLst>
        <pc:spChg chg="mod">
          <ac:chgData name="Elena Konovalov" userId="578030eb-d08d-4994-a9e6-a74f7700248c" providerId="ADAL" clId="{30FE3F43-1AB9-44F8-B07D-08BCB690B5A9}" dt="2020-08-24T23:42:28.585" v="4555" actId="1076"/>
          <ac:spMkLst>
            <pc:docMk/>
            <pc:sldMk cId="2233002614" sldId="316"/>
            <ac:spMk id="2" creationId="{3BB21563-AB1B-4D00-BAA0-C656A128C3D5}"/>
          </ac:spMkLst>
        </pc:spChg>
        <pc:spChg chg="mod">
          <ac:chgData name="Elena Konovalov" userId="578030eb-d08d-4994-a9e6-a74f7700248c" providerId="ADAL" clId="{30FE3F43-1AB9-44F8-B07D-08BCB690B5A9}" dt="2020-08-24T23:46:17.587" v="4586" actId="14100"/>
          <ac:spMkLst>
            <pc:docMk/>
            <pc:sldMk cId="2233002614" sldId="316"/>
            <ac:spMk id="6" creationId="{B926EFC7-0EDD-4869-969C-F40097DE4801}"/>
          </ac:spMkLst>
        </pc:spChg>
        <pc:spChg chg="mod">
          <ac:chgData name="Elena Konovalov" userId="578030eb-d08d-4994-a9e6-a74f7700248c" providerId="ADAL" clId="{30FE3F43-1AB9-44F8-B07D-08BCB690B5A9}" dt="2020-08-24T23:33:51.711" v="4550" actId="13926"/>
          <ac:spMkLst>
            <pc:docMk/>
            <pc:sldMk cId="2233002614" sldId="316"/>
            <ac:spMk id="8" creationId="{A8D00C72-63E9-4153-932F-7F32B89F0584}"/>
          </ac:spMkLst>
        </pc:spChg>
        <pc:graphicFrameChg chg="del modGraphic">
          <ac:chgData name="Elena Konovalov" userId="578030eb-d08d-4994-a9e6-a74f7700248c" providerId="ADAL" clId="{30FE3F43-1AB9-44F8-B07D-08BCB690B5A9}" dt="2020-08-24T23:02:12.174" v="4411" actId="478"/>
          <ac:graphicFrameMkLst>
            <pc:docMk/>
            <pc:sldMk cId="2233002614" sldId="316"/>
            <ac:graphicFrameMk id="3" creationId="{94E73776-AF4E-45A1-9C8F-58444C9B67A1}"/>
          </ac:graphicFrameMkLst>
        </pc:graphicFrameChg>
        <pc:graphicFrameChg chg="add del">
          <ac:chgData name="Elena Konovalov" userId="578030eb-d08d-4994-a9e6-a74f7700248c" providerId="ADAL" clId="{30FE3F43-1AB9-44F8-B07D-08BCB690B5A9}" dt="2020-08-24T23:02:27.956" v="4417"/>
          <ac:graphicFrameMkLst>
            <pc:docMk/>
            <pc:sldMk cId="2233002614" sldId="316"/>
            <ac:graphicFrameMk id="5" creationId="{4B1456FC-97F5-4DE4-B944-F3940F15A685}"/>
          </ac:graphicFrameMkLst>
        </pc:graphicFrameChg>
        <pc:graphicFrameChg chg="add mod modGraphic">
          <ac:chgData name="Elena Konovalov" userId="578030eb-d08d-4994-a9e6-a74f7700248c" providerId="ADAL" clId="{30FE3F43-1AB9-44F8-B07D-08BCB690B5A9}" dt="2020-08-24T23:46:24.599" v="4587" actId="6549"/>
          <ac:graphicFrameMkLst>
            <pc:docMk/>
            <pc:sldMk cId="2233002614" sldId="316"/>
            <ac:graphicFrameMk id="7" creationId="{3977A8E6-28AA-4E31-9B14-7B17C3FA4FF4}"/>
          </ac:graphicFrameMkLst>
        </pc:graphicFrameChg>
        <pc:picChg chg="mod">
          <ac:chgData name="Elena Konovalov" userId="578030eb-d08d-4994-a9e6-a74f7700248c" providerId="ADAL" clId="{30FE3F43-1AB9-44F8-B07D-08BCB690B5A9}" dt="2020-08-24T23:00:38.931" v="4410" actId="1076"/>
          <ac:picMkLst>
            <pc:docMk/>
            <pc:sldMk cId="2233002614" sldId="316"/>
            <ac:picMk id="28" creationId="{63049C16-9627-4200-B960-BF69CD99DB14}"/>
          </ac:picMkLst>
        </pc:picChg>
      </pc:sldChg>
      <pc:sldChg chg="addSp modSp modNotes">
        <pc:chgData name="Elena Konovalov" userId="578030eb-d08d-4994-a9e6-a74f7700248c" providerId="ADAL" clId="{30FE3F43-1AB9-44F8-B07D-08BCB690B5A9}" dt="2020-08-24T02:59:55.097" v="4404"/>
        <pc:sldMkLst>
          <pc:docMk/>
          <pc:sldMk cId="2410310112" sldId="317"/>
        </pc:sldMkLst>
        <pc:spChg chg="add mod">
          <ac:chgData name="Elena Konovalov" userId="578030eb-d08d-4994-a9e6-a74f7700248c" providerId="ADAL" clId="{30FE3F43-1AB9-44F8-B07D-08BCB690B5A9}" dt="2020-08-20T04:51:10.394" v="67" actId="255"/>
          <ac:spMkLst>
            <pc:docMk/>
            <pc:sldMk cId="2410310112" sldId="317"/>
            <ac:spMk id="3" creationId="{9AD52F2A-2CDD-42FB-9955-96E9148A80CD}"/>
          </ac:spMkLst>
        </pc:spChg>
      </pc:sldChg>
      <pc:sldChg chg="addSp modSp del ord modNotes modNotesTx">
        <pc:chgData name="Elena Konovalov" userId="578030eb-d08d-4994-a9e6-a74f7700248c" providerId="ADAL" clId="{30FE3F43-1AB9-44F8-B07D-08BCB690B5A9}" dt="2020-08-24T23:52:05.525" v="4661" actId="2696"/>
        <pc:sldMkLst>
          <pc:docMk/>
          <pc:sldMk cId="1756000445" sldId="318"/>
        </pc:sldMkLst>
        <pc:spChg chg="mod">
          <ac:chgData name="Elena Konovalov" userId="578030eb-d08d-4994-a9e6-a74f7700248c" providerId="ADAL" clId="{30FE3F43-1AB9-44F8-B07D-08BCB690B5A9}" dt="2020-08-23T23:24:33.542" v="3126" actId="20577"/>
          <ac:spMkLst>
            <pc:docMk/>
            <pc:sldMk cId="1756000445" sldId="318"/>
            <ac:spMk id="4" creationId="{00000000-0000-0000-0000-000000000000}"/>
          </ac:spMkLst>
        </pc:spChg>
        <pc:graphicFrameChg chg="add">
          <ac:chgData name="Elena Konovalov" userId="578030eb-d08d-4994-a9e6-a74f7700248c" providerId="ADAL" clId="{30FE3F43-1AB9-44F8-B07D-08BCB690B5A9}" dt="2020-08-23T23:30:12.386" v="3423"/>
          <ac:graphicFrameMkLst>
            <pc:docMk/>
            <pc:sldMk cId="1756000445" sldId="318"/>
            <ac:graphicFrameMk id="17" creationId="{1FC09F81-61E7-4FE2-8150-39BDF23ECCCB}"/>
          </ac:graphicFrameMkLst>
        </pc:graphicFrameChg>
      </pc:sldChg>
      <pc:sldChg chg="addSp modSp add modNotes">
        <pc:chgData name="Elena Konovalov" userId="578030eb-d08d-4994-a9e6-a74f7700248c" providerId="ADAL" clId="{30FE3F43-1AB9-44F8-B07D-08BCB690B5A9}" dt="2020-08-24T02:59:55.097" v="4404"/>
        <pc:sldMkLst>
          <pc:docMk/>
          <pc:sldMk cId="1480943550" sldId="319"/>
        </pc:sldMkLst>
        <pc:spChg chg="add mod">
          <ac:chgData name="Elena Konovalov" userId="578030eb-d08d-4994-a9e6-a74f7700248c" providerId="ADAL" clId="{30FE3F43-1AB9-44F8-B07D-08BCB690B5A9}" dt="2020-08-20T04:45:33.489" v="31" actId="207"/>
          <ac:spMkLst>
            <pc:docMk/>
            <pc:sldMk cId="1480943550" sldId="319"/>
            <ac:spMk id="7" creationId="{78146732-E79D-4215-96C7-7C435C62853B}"/>
          </ac:spMkLst>
        </pc:spChg>
      </pc:sldChg>
      <pc:sldChg chg="addSp modSp add modNotes">
        <pc:chgData name="Elena Konovalov" userId="578030eb-d08d-4994-a9e6-a74f7700248c" providerId="ADAL" clId="{30FE3F43-1AB9-44F8-B07D-08BCB690B5A9}" dt="2020-08-24T02:59:55.097" v="4404"/>
        <pc:sldMkLst>
          <pc:docMk/>
          <pc:sldMk cId="2256650944" sldId="320"/>
        </pc:sldMkLst>
        <pc:spChg chg="add mod">
          <ac:chgData name="Elena Konovalov" userId="578030eb-d08d-4994-a9e6-a74f7700248c" providerId="ADAL" clId="{30FE3F43-1AB9-44F8-B07D-08BCB690B5A9}" dt="2020-08-20T04:45:59.348" v="35" actId="255"/>
          <ac:spMkLst>
            <pc:docMk/>
            <pc:sldMk cId="2256650944" sldId="320"/>
            <ac:spMk id="5" creationId="{93B5D5BD-388E-4C1F-8DFD-DAF18A0B8935}"/>
          </ac:spMkLst>
        </pc:spChg>
      </pc:sldChg>
      <pc:sldChg chg="addSp modSp add modNotes">
        <pc:chgData name="Elena Konovalov" userId="578030eb-d08d-4994-a9e6-a74f7700248c" providerId="ADAL" clId="{30FE3F43-1AB9-44F8-B07D-08BCB690B5A9}" dt="2020-08-24T02:59:55.097" v="4404"/>
        <pc:sldMkLst>
          <pc:docMk/>
          <pc:sldMk cId="2825785951" sldId="321"/>
        </pc:sldMkLst>
        <pc:spChg chg="add mod">
          <ac:chgData name="Elena Konovalov" userId="578030eb-d08d-4994-a9e6-a74f7700248c" providerId="ADAL" clId="{30FE3F43-1AB9-44F8-B07D-08BCB690B5A9}" dt="2020-08-20T04:48:27.500" v="39" actId="255"/>
          <ac:spMkLst>
            <pc:docMk/>
            <pc:sldMk cId="2825785951" sldId="321"/>
            <ac:spMk id="3" creationId="{814A2B49-B46D-4A99-800D-90B61B4F0134}"/>
          </ac:spMkLst>
        </pc:spChg>
      </pc:sldChg>
      <pc:sldChg chg="addSp modSp add modNotes">
        <pc:chgData name="Elena Konovalov" userId="578030eb-d08d-4994-a9e6-a74f7700248c" providerId="ADAL" clId="{30FE3F43-1AB9-44F8-B07D-08BCB690B5A9}" dt="2020-08-24T02:59:55.097" v="4404"/>
        <pc:sldMkLst>
          <pc:docMk/>
          <pc:sldMk cId="494698053" sldId="322"/>
        </pc:sldMkLst>
        <pc:spChg chg="add mod">
          <ac:chgData name="Elena Konovalov" userId="578030eb-d08d-4994-a9e6-a74f7700248c" providerId="ADAL" clId="{30FE3F43-1AB9-44F8-B07D-08BCB690B5A9}" dt="2020-08-20T04:49:06.954" v="43" actId="255"/>
          <ac:spMkLst>
            <pc:docMk/>
            <pc:sldMk cId="494698053" sldId="322"/>
            <ac:spMk id="3" creationId="{F439E752-766C-45EA-AC71-24AB460803BD}"/>
          </ac:spMkLst>
        </pc:spChg>
      </pc:sldChg>
      <pc:sldChg chg="addSp modSp add modNotes">
        <pc:chgData name="Elena Konovalov" userId="578030eb-d08d-4994-a9e6-a74f7700248c" providerId="ADAL" clId="{30FE3F43-1AB9-44F8-B07D-08BCB690B5A9}" dt="2020-08-24T02:59:55.097" v="4404"/>
        <pc:sldMkLst>
          <pc:docMk/>
          <pc:sldMk cId="64938497" sldId="323"/>
        </pc:sldMkLst>
        <pc:spChg chg="add mod">
          <ac:chgData name="Elena Konovalov" userId="578030eb-d08d-4994-a9e6-a74f7700248c" providerId="ADAL" clId="{30FE3F43-1AB9-44F8-B07D-08BCB690B5A9}" dt="2020-08-20T04:49:45.307" v="49" actId="255"/>
          <ac:spMkLst>
            <pc:docMk/>
            <pc:sldMk cId="64938497" sldId="323"/>
            <ac:spMk id="13" creationId="{88759AE1-9FA8-4B32-8377-0ED2440BF364}"/>
          </ac:spMkLst>
        </pc:spChg>
      </pc:sldChg>
      <pc:sldChg chg="addSp modSp add modNotes">
        <pc:chgData name="Elena Konovalov" userId="578030eb-d08d-4994-a9e6-a74f7700248c" providerId="ADAL" clId="{30FE3F43-1AB9-44F8-B07D-08BCB690B5A9}" dt="2020-08-24T02:59:55.097" v="4404"/>
        <pc:sldMkLst>
          <pc:docMk/>
          <pc:sldMk cId="4000889556" sldId="324"/>
        </pc:sldMkLst>
        <pc:spChg chg="add mod">
          <ac:chgData name="Elena Konovalov" userId="578030eb-d08d-4994-a9e6-a74f7700248c" providerId="ADAL" clId="{30FE3F43-1AB9-44F8-B07D-08BCB690B5A9}" dt="2020-08-20T04:50:11.515" v="53" actId="255"/>
          <ac:spMkLst>
            <pc:docMk/>
            <pc:sldMk cId="4000889556" sldId="324"/>
            <ac:spMk id="16" creationId="{7960D754-DE85-4B4D-9836-BCBD0A10366C}"/>
          </ac:spMkLst>
        </pc:spChg>
      </pc:sldChg>
      <pc:sldChg chg="addSp modSp add modNotes">
        <pc:chgData name="Elena Konovalov" userId="578030eb-d08d-4994-a9e6-a74f7700248c" providerId="ADAL" clId="{30FE3F43-1AB9-44F8-B07D-08BCB690B5A9}" dt="2020-08-24T02:59:55.097" v="4404"/>
        <pc:sldMkLst>
          <pc:docMk/>
          <pc:sldMk cId="1817632103" sldId="325"/>
        </pc:sldMkLst>
        <pc:spChg chg="add mod">
          <ac:chgData name="Elena Konovalov" userId="578030eb-d08d-4994-a9e6-a74f7700248c" providerId="ADAL" clId="{30FE3F43-1AB9-44F8-B07D-08BCB690B5A9}" dt="2020-08-20T04:50:29.820" v="57" actId="255"/>
          <ac:spMkLst>
            <pc:docMk/>
            <pc:sldMk cId="1817632103" sldId="325"/>
            <ac:spMk id="3" creationId="{3DAD0E09-3605-420D-80D1-287134572842}"/>
          </ac:spMkLst>
        </pc:spChg>
      </pc:sldChg>
      <pc:sldChg chg="addSp delSp modSp add del ord modNotes modNotesTx">
        <pc:chgData name="Elena Konovalov" userId="578030eb-d08d-4994-a9e6-a74f7700248c" providerId="ADAL" clId="{30FE3F43-1AB9-44F8-B07D-08BCB690B5A9}" dt="2020-08-24T23:50:02.327" v="4621" actId="2696"/>
        <pc:sldMkLst>
          <pc:docMk/>
          <pc:sldMk cId="1546700007" sldId="326"/>
        </pc:sldMkLst>
        <pc:spChg chg="mod">
          <ac:chgData name="Elena Konovalov" userId="578030eb-d08d-4994-a9e6-a74f7700248c" providerId="ADAL" clId="{30FE3F43-1AB9-44F8-B07D-08BCB690B5A9}" dt="2020-08-24T23:48:32.705" v="4593" actId="1076"/>
          <ac:spMkLst>
            <pc:docMk/>
            <pc:sldMk cId="1546700007" sldId="326"/>
            <ac:spMk id="2" creationId="{FF0D4DCA-89E7-43BC-94F5-5E597ED167DE}"/>
          </ac:spMkLst>
        </pc:spChg>
        <pc:spChg chg="add del mod">
          <ac:chgData name="Elena Konovalov" userId="578030eb-d08d-4994-a9e6-a74f7700248c" providerId="ADAL" clId="{30FE3F43-1AB9-44F8-B07D-08BCB690B5A9}" dt="2020-08-20T04:51:03.532" v="65" actId="478"/>
          <ac:spMkLst>
            <pc:docMk/>
            <pc:sldMk cId="1546700007" sldId="326"/>
            <ac:spMk id="3" creationId="{91058CEB-4A7E-418B-80EE-4FDEF8C2D14C}"/>
          </ac:spMkLst>
        </pc:spChg>
        <pc:spChg chg="mod">
          <ac:chgData name="Elena Konovalov" userId="578030eb-d08d-4994-a9e6-a74f7700248c" providerId="ADAL" clId="{30FE3F43-1AB9-44F8-B07D-08BCB690B5A9}" dt="2020-08-20T07:12:11.389" v="2788" actId="20577"/>
          <ac:spMkLst>
            <pc:docMk/>
            <pc:sldMk cId="1546700007" sldId="326"/>
            <ac:spMk id="4" creationId="{00000000-0000-0000-0000-000000000000}"/>
          </ac:spMkLst>
        </pc:spChg>
      </pc:sldChg>
      <pc:sldChg chg="add del">
        <pc:chgData name="Elena Konovalov" userId="578030eb-d08d-4994-a9e6-a74f7700248c" providerId="ADAL" clId="{30FE3F43-1AB9-44F8-B07D-08BCB690B5A9}" dt="2020-08-20T04:50:34.511" v="59"/>
        <pc:sldMkLst>
          <pc:docMk/>
          <pc:sldMk cId="3625916344" sldId="326"/>
        </pc:sldMkLst>
      </pc:sldChg>
      <pc:sldChg chg="addSp modSp add modNotes">
        <pc:chgData name="Elena Konovalov" userId="578030eb-d08d-4994-a9e6-a74f7700248c" providerId="ADAL" clId="{30FE3F43-1AB9-44F8-B07D-08BCB690B5A9}" dt="2020-08-24T02:59:55.097" v="4404"/>
        <pc:sldMkLst>
          <pc:docMk/>
          <pc:sldMk cId="1831843320" sldId="327"/>
        </pc:sldMkLst>
        <pc:spChg chg="add mod">
          <ac:chgData name="Elena Konovalov" userId="578030eb-d08d-4994-a9e6-a74f7700248c" providerId="ADAL" clId="{30FE3F43-1AB9-44F8-B07D-08BCB690B5A9}" dt="2020-08-20T04:51:50.885" v="72" actId="255"/>
          <ac:spMkLst>
            <pc:docMk/>
            <pc:sldMk cId="1831843320" sldId="327"/>
            <ac:spMk id="2" creationId="{80AE09C8-23CB-47CE-A28E-14497A0DB96B}"/>
          </ac:spMkLst>
        </pc:spChg>
      </pc:sldChg>
      <pc:sldChg chg="addSp modSp add modNotes">
        <pc:chgData name="Elena Konovalov" userId="578030eb-d08d-4994-a9e6-a74f7700248c" providerId="ADAL" clId="{30FE3F43-1AB9-44F8-B07D-08BCB690B5A9}" dt="2020-08-24T02:59:55.097" v="4404"/>
        <pc:sldMkLst>
          <pc:docMk/>
          <pc:sldMk cId="1591841495" sldId="328"/>
        </pc:sldMkLst>
        <pc:spChg chg="add mod">
          <ac:chgData name="Elena Konovalov" userId="578030eb-d08d-4994-a9e6-a74f7700248c" providerId="ADAL" clId="{30FE3F43-1AB9-44F8-B07D-08BCB690B5A9}" dt="2020-08-20T04:52:08.179" v="75" actId="255"/>
          <ac:spMkLst>
            <pc:docMk/>
            <pc:sldMk cId="1591841495" sldId="328"/>
            <ac:spMk id="5" creationId="{35B5EAB6-78B4-4A01-8525-60ED31F37265}"/>
          </ac:spMkLst>
        </pc:spChg>
      </pc:sldChg>
      <pc:sldChg chg="addSp modSp add modNotes">
        <pc:chgData name="Elena Konovalov" userId="578030eb-d08d-4994-a9e6-a74f7700248c" providerId="ADAL" clId="{30FE3F43-1AB9-44F8-B07D-08BCB690B5A9}" dt="2020-08-24T02:59:55.097" v="4404"/>
        <pc:sldMkLst>
          <pc:docMk/>
          <pc:sldMk cId="3767738225" sldId="329"/>
        </pc:sldMkLst>
        <pc:spChg chg="add mod">
          <ac:chgData name="Elena Konovalov" userId="578030eb-d08d-4994-a9e6-a74f7700248c" providerId="ADAL" clId="{30FE3F43-1AB9-44F8-B07D-08BCB690B5A9}" dt="2020-08-20T04:52:52.610" v="80" actId="255"/>
          <ac:spMkLst>
            <pc:docMk/>
            <pc:sldMk cId="3767738225" sldId="329"/>
            <ac:spMk id="13" creationId="{FA60B78F-E638-491C-B297-D9A74AB52498}"/>
          </ac:spMkLst>
        </pc:spChg>
      </pc:sldChg>
      <pc:sldChg chg="addSp modSp add modNotes">
        <pc:chgData name="Elena Konovalov" userId="578030eb-d08d-4994-a9e6-a74f7700248c" providerId="ADAL" clId="{30FE3F43-1AB9-44F8-B07D-08BCB690B5A9}" dt="2020-08-24T02:59:55.097" v="4404"/>
        <pc:sldMkLst>
          <pc:docMk/>
          <pc:sldMk cId="1332675421" sldId="330"/>
        </pc:sldMkLst>
        <pc:spChg chg="add mod">
          <ac:chgData name="Elena Konovalov" userId="578030eb-d08d-4994-a9e6-a74f7700248c" providerId="ADAL" clId="{30FE3F43-1AB9-44F8-B07D-08BCB690B5A9}" dt="2020-08-20T04:53:13.109" v="84" actId="255"/>
          <ac:spMkLst>
            <pc:docMk/>
            <pc:sldMk cId="1332675421" sldId="330"/>
            <ac:spMk id="13" creationId="{6CF937DD-E6AD-41D7-AC11-EA5B9FD0BECE}"/>
          </ac:spMkLst>
        </pc:spChg>
      </pc:sldChg>
      <pc:sldChg chg="addSp modSp add modNotes">
        <pc:chgData name="Elena Konovalov" userId="578030eb-d08d-4994-a9e6-a74f7700248c" providerId="ADAL" clId="{30FE3F43-1AB9-44F8-B07D-08BCB690B5A9}" dt="2020-08-24T02:59:55.097" v="4404"/>
        <pc:sldMkLst>
          <pc:docMk/>
          <pc:sldMk cId="1767534762" sldId="331"/>
        </pc:sldMkLst>
        <pc:spChg chg="add mod">
          <ac:chgData name="Elena Konovalov" userId="578030eb-d08d-4994-a9e6-a74f7700248c" providerId="ADAL" clId="{30FE3F43-1AB9-44F8-B07D-08BCB690B5A9}" dt="2020-08-20T04:53:34.618" v="88" actId="255"/>
          <ac:spMkLst>
            <pc:docMk/>
            <pc:sldMk cId="1767534762" sldId="331"/>
            <ac:spMk id="2" creationId="{7D26C8B7-EF3B-4197-9187-CEA1B6DF4398}"/>
          </ac:spMkLst>
        </pc:spChg>
      </pc:sldChg>
      <pc:sldChg chg="modSp add del modNotes modNotesTx">
        <pc:chgData name="Elena Konovalov" userId="578030eb-d08d-4994-a9e6-a74f7700248c" providerId="ADAL" clId="{30FE3F43-1AB9-44F8-B07D-08BCB690B5A9}" dt="2020-08-24T23:52:46.524" v="4680" actId="2696"/>
        <pc:sldMkLst>
          <pc:docMk/>
          <pc:sldMk cId="654606432" sldId="332"/>
        </pc:sldMkLst>
        <pc:spChg chg="mod">
          <ac:chgData name="Elena Konovalov" userId="578030eb-d08d-4994-a9e6-a74f7700248c" providerId="ADAL" clId="{30FE3F43-1AB9-44F8-B07D-08BCB690B5A9}" dt="2020-08-23T23:24:47.008" v="3143" actId="20577"/>
          <ac:spMkLst>
            <pc:docMk/>
            <pc:sldMk cId="654606432" sldId="332"/>
            <ac:spMk id="4" creationId="{00000000-0000-0000-0000-000000000000}"/>
          </ac:spMkLst>
        </pc:spChg>
      </pc:sldChg>
      <pc:sldChg chg="delSp modSp add modNotes">
        <pc:chgData name="Elena Konovalov" userId="578030eb-d08d-4994-a9e6-a74f7700248c" providerId="ADAL" clId="{30FE3F43-1AB9-44F8-B07D-08BCB690B5A9}" dt="2020-08-24T23:00:33.186" v="4408" actId="14734"/>
        <pc:sldMkLst>
          <pc:docMk/>
          <pc:sldMk cId="3629697901" sldId="333"/>
        </pc:sldMkLst>
        <pc:spChg chg="mod">
          <ac:chgData name="Elena Konovalov" userId="578030eb-d08d-4994-a9e6-a74f7700248c" providerId="ADAL" clId="{30FE3F43-1AB9-44F8-B07D-08BCB690B5A9}" dt="2020-08-24T00:13:36.507" v="4338" actId="20577"/>
          <ac:spMkLst>
            <pc:docMk/>
            <pc:sldMk cId="3629697901" sldId="333"/>
            <ac:spMk id="4" creationId="{00000000-0000-0000-0000-000000000000}"/>
          </ac:spMkLst>
        </pc:spChg>
        <pc:graphicFrameChg chg="mod modGraphic">
          <ac:chgData name="Elena Konovalov" userId="578030eb-d08d-4994-a9e6-a74f7700248c" providerId="ADAL" clId="{30FE3F43-1AB9-44F8-B07D-08BCB690B5A9}" dt="2020-08-24T23:00:33.186" v="4408" actId="14734"/>
          <ac:graphicFrameMkLst>
            <pc:docMk/>
            <pc:sldMk cId="3629697901" sldId="333"/>
            <ac:graphicFrameMk id="5" creationId="{7B5FDCFD-78C9-4EA6-91F9-9E6EC1509422}"/>
          </ac:graphicFrameMkLst>
        </pc:graphicFrameChg>
        <pc:graphicFrameChg chg="del modGraphic">
          <ac:chgData name="Elena Konovalov" userId="578030eb-d08d-4994-a9e6-a74f7700248c" providerId="ADAL" clId="{30FE3F43-1AB9-44F8-B07D-08BCB690B5A9}" dt="2020-08-24T00:13:46.266" v="4341" actId="478"/>
          <ac:graphicFrameMkLst>
            <pc:docMk/>
            <pc:sldMk cId="3629697901" sldId="333"/>
            <ac:graphicFrameMk id="11" creationId="{EB0D167B-DB67-4584-92BD-CFEE0008D883}"/>
          </ac:graphicFrameMkLst>
        </pc:graphicFrameChg>
      </pc:sldChg>
      <pc:sldChg chg="modSp add modNotesTx">
        <pc:chgData name="Elena Konovalov" userId="578030eb-d08d-4994-a9e6-a74f7700248c" providerId="ADAL" clId="{30FE3F43-1AB9-44F8-B07D-08BCB690B5A9}" dt="2020-08-28T05:23:11.987" v="17715" actId="20577"/>
        <pc:sldMkLst>
          <pc:docMk/>
          <pc:sldMk cId="1733069067" sldId="334"/>
        </pc:sldMkLst>
        <pc:spChg chg="mod">
          <ac:chgData name="Elena Konovalov" userId="578030eb-d08d-4994-a9e6-a74f7700248c" providerId="ADAL" clId="{30FE3F43-1AB9-44F8-B07D-08BCB690B5A9}" dt="2020-08-26T01:44:55.192" v="8086" actId="20577"/>
          <ac:spMkLst>
            <pc:docMk/>
            <pc:sldMk cId="1733069067" sldId="334"/>
            <ac:spMk id="4" creationId="{00000000-0000-0000-0000-000000000000}"/>
          </ac:spMkLst>
        </pc:spChg>
        <pc:spChg chg="mod">
          <ac:chgData name="Elena Konovalov" userId="578030eb-d08d-4994-a9e6-a74f7700248c" providerId="ADAL" clId="{30FE3F43-1AB9-44F8-B07D-08BCB690B5A9}" dt="2020-08-26T01:44:53.622" v="8083" actId="20577"/>
          <ac:spMkLst>
            <pc:docMk/>
            <pc:sldMk cId="1733069067" sldId="334"/>
            <ac:spMk id="6" creationId="{B926EFC7-0EDD-4869-969C-F40097DE4801}"/>
          </ac:spMkLst>
        </pc:spChg>
        <pc:spChg chg="mod">
          <ac:chgData name="Elena Konovalov" userId="578030eb-d08d-4994-a9e6-a74f7700248c" providerId="ADAL" clId="{30FE3F43-1AB9-44F8-B07D-08BCB690B5A9}" dt="2020-08-27T04:31:51.126" v="10157" actId="20577"/>
          <ac:spMkLst>
            <pc:docMk/>
            <pc:sldMk cId="1733069067" sldId="334"/>
            <ac:spMk id="8" creationId="{A8D00C72-63E9-4153-932F-7F32B89F0584}"/>
          </ac:spMkLst>
        </pc:spChg>
        <pc:graphicFrameChg chg="mod modGraphic">
          <ac:chgData name="Elena Konovalov" userId="578030eb-d08d-4994-a9e6-a74f7700248c" providerId="ADAL" clId="{30FE3F43-1AB9-44F8-B07D-08BCB690B5A9}" dt="2020-08-26T23:48:12.151" v="9550" actId="20577"/>
          <ac:graphicFrameMkLst>
            <pc:docMk/>
            <pc:sldMk cId="1733069067" sldId="334"/>
            <ac:graphicFrameMk id="7" creationId="{3977A8E6-28AA-4E31-9B14-7B17C3FA4FF4}"/>
          </ac:graphicFrameMkLst>
        </pc:graphicFrameChg>
      </pc:sldChg>
      <pc:sldChg chg="add">
        <pc:chgData name="Elena Konovalov" userId="578030eb-d08d-4994-a9e6-a74f7700248c" providerId="ADAL" clId="{30FE3F43-1AB9-44F8-B07D-08BCB690B5A9}" dt="2020-08-24T02:40:24.037" v="4403"/>
        <pc:sldMkLst>
          <pc:docMk/>
          <pc:sldMk cId="3074195764" sldId="334"/>
        </pc:sldMkLst>
      </pc:sldChg>
      <pc:sldChg chg="addSp delSp modSp add modNotesTx">
        <pc:chgData name="Elena Konovalov" userId="578030eb-d08d-4994-a9e6-a74f7700248c" providerId="ADAL" clId="{30FE3F43-1AB9-44F8-B07D-08BCB690B5A9}" dt="2020-08-28T06:48:07.475" v="18226" actId="20577"/>
        <pc:sldMkLst>
          <pc:docMk/>
          <pc:sldMk cId="3577748337" sldId="335"/>
        </pc:sldMkLst>
        <pc:spChg chg="mod">
          <ac:chgData name="Elena Konovalov" userId="578030eb-d08d-4994-a9e6-a74f7700248c" providerId="ADAL" clId="{30FE3F43-1AB9-44F8-B07D-08BCB690B5A9}" dt="2020-08-24T23:49:30.066" v="4617" actId="20577"/>
          <ac:spMkLst>
            <pc:docMk/>
            <pc:sldMk cId="3577748337" sldId="335"/>
            <ac:spMk id="4" creationId="{00000000-0000-0000-0000-000000000000}"/>
          </ac:spMkLst>
        </pc:spChg>
        <pc:spChg chg="mod">
          <ac:chgData name="Elena Konovalov" userId="578030eb-d08d-4994-a9e6-a74f7700248c" providerId="ADAL" clId="{30FE3F43-1AB9-44F8-B07D-08BCB690B5A9}" dt="2020-08-28T01:12:31.884" v="14676" actId="20577"/>
          <ac:spMkLst>
            <pc:docMk/>
            <pc:sldMk cId="3577748337" sldId="335"/>
            <ac:spMk id="10" creationId="{0DE900A7-845E-4140-B0EF-B9DBCBE7DDC1}"/>
          </ac:spMkLst>
        </pc:spChg>
        <pc:graphicFrameChg chg="del mod">
          <ac:chgData name="Elena Konovalov" userId="578030eb-d08d-4994-a9e6-a74f7700248c" providerId="ADAL" clId="{30FE3F43-1AB9-44F8-B07D-08BCB690B5A9}" dt="2020-08-24T23:49:35.788" v="4619" actId="478"/>
          <ac:graphicFrameMkLst>
            <pc:docMk/>
            <pc:sldMk cId="3577748337" sldId="335"/>
            <ac:graphicFrameMk id="16" creationId="{54952091-32D0-4062-8637-694696B63071}"/>
          </ac:graphicFrameMkLst>
        </pc:graphicFrameChg>
        <pc:graphicFrameChg chg="add mod modGraphic">
          <ac:chgData name="Elena Konovalov" userId="578030eb-d08d-4994-a9e6-a74f7700248c" providerId="ADAL" clId="{30FE3F43-1AB9-44F8-B07D-08BCB690B5A9}" dt="2020-08-26T23:26:41.890" v="8958"/>
          <ac:graphicFrameMkLst>
            <pc:docMk/>
            <pc:sldMk cId="3577748337" sldId="335"/>
            <ac:graphicFrameMk id="17" creationId="{1410C639-7102-42C6-BBB3-7F92330F28E5}"/>
          </ac:graphicFrameMkLst>
        </pc:graphicFrameChg>
      </pc:sldChg>
      <pc:sldChg chg="addSp modSp add modNotesTx">
        <pc:chgData name="Elena Konovalov" userId="578030eb-d08d-4994-a9e6-a74f7700248c" providerId="ADAL" clId="{30FE3F43-1AB9-44F8-B07D-08BCB690B5A9}" dt="2020-08-28T06:47:56.755" v="18201" actId="20577"/>
        <pc:sldMkLst>
          <pc:docMk/>
          <pc:sldMk cId="4116576093" sldId="336"/>
        </pc:sldMkLst>
        <pc:spChg chg="mod">
          <ac:chgData name="Elena Konovalov" userId="578030eb-d08d-4994-a9e6-a74f7700248c" providerId="ADAL" clId="{30FE3F43-1AB9-44F8-B07D-08BCB690B5A9}" dt="2020-08-24T23:50:56.282" v="4640" actId="20577"/>
          <ac:spMkLst>
            <pc:docMk/>
            <pc:sldMk cId="4116576093" sldId="336"/>
            <ac:spMk id="4" creationId="{00000000-0000-0000-0000-000000000000}"/>
          </ac:spMkLst>
        </pc:spChg>
        <pc:spChg chg="mod">
          <ac:chgData name="Elena Konovalov" userId="578030eb-d08d-4994-a9e6-a74f7700248c" providerId="ADAL" clId="{30FE3F43-1AB9-44F8-B07D-08BCB690B5A9}" dt="2020-08-28T01:16:39.853" v="14906" actId="20577"/>
          <ac:spMkLst>
            <pc:docMk/>
            <pc:sldMk cId="4116576093" sldId="336"/>
            <ac:spMk id="10" creationId="{0DE900A7-845E-4140-B0EF-B9DBCBE7DDC1}"/>
          </ac:spMkLst>
        </pc:spChg>
        <pc:graphicFrameChg chg="add mod modGraphic">
          <ac:chgData name="Elena Konovalov" userId="578030eb-d08d-4994-a9e6-a74f7700248c" providerId="ADAL" clId="{30FE3F43-1AB9-44F8-B07D-08BCB690B5A9}" dt="2020-08-26T23:02:22.039" v="8864"/>
          <ac:graphicFrameMkLst>
            <pc:docMk/>
            <pc:sldMk cId="4116576093" sldId="336"/>
            <ac:graphicFrameMk id="16" creationId="{9C9D412A-1BAD-46E1-8243-1A2FD837AA07}"/>
          </ac:graphicFrameMkLst>
        </pc:graphicFrameChg>
      </pc:sldChg>
      <pc:sldChg chg="addSp delSp modSp add modNotesTx">
        <pc:chgData name="Elena Konovalov" userId="578030eb-d08d-4994-a9e6-a74f7700248c" providerId="ADAL" clId="{30FE3F43-1AB9-44F8-B07D-08BCB690B5A9}" dt="2020-08-28T06:49:38.811" v="18426" actId="20577"/>
        <pc:sldMkLst>
          <pc:docMk/>
          <pc:sldMk cId="44864501" sldId="337"/>
        </pc:sldMkLst>
        <pc:spChg chg="mod">
          <ac:chgData name="Elena Konovalov" userId="578030eb-d08d-4994-a9e6-a74f7700248c" providerId="ADAL" clId="{30FE3F43-1AB9-44F8-B07D-08BCB690B5A9}" dt="2020-08-24T23:51:38.837" v="4659" actId="20577"/>
          <ac:spMkLst>
            <pc:docMk/>
            <pc:sldMk cId="44864501" sldId="337"/>
            <ac:spMk id="4" creationId="{00000000-0000-0000-0000-000000000000}"/>
          </ac:spMkLst>
        </pc:spChg>
        <pc:spChg chg="mod">
          <ac:chgData name="Elena Konovalov" userId="578030eb-d08d-4994-a9e6-a74f7700248c" providerId="ADAL" clId="{30FE3F43-1AB9-44F8-B07D-08BCB690B5A9}" dt="2020-08-28T01:34:15.100" v="15742" actId="1076"/>
          <ac:spMkLst>
            <pc:docMk/>
            <pc:sldMk cId="44864501" sldId="337"/>
            <ac:spMk id="10" creationId="{0DE900A7-845E-4140-B0EF-B9DBCBE7DDC1}"/>
          </ac:spMkLst>
        </pc:spChg>
        <pc:graphicFrameChg chg="add del">
          <ac:chgData name="Elena Konovalov" userId="578030eb-d08d-4994-a9e6-a74f7700248c" providerId="ADAL" clId="{30FE3F43-1AB9-44F8-B07D-08BCB690B5A9}" dt="2020-08-26T00:56:16.101" v="7284"/>
          <ac:graphicFrameMkLst>
            <pc:docMk/>
            <pc:sldMk cId="44864501" sldId="337"/>
            <ac:graphicFrameMk id="16" creationId="{6050E338-24C1-422C-B604-467B78305179}"/>
          </ac:graphicFrameMkLst>
        </pc:graphicFrameChg>
        <pc:graphicFrameChg chg="add del mod modGraphic">
          <ac:chgData name="Elena Konovalov" userId="578030eb-d08d-4994-a9e6-a74f7700248c" providerId="ADAL" clId="{30FE3F43-1AB9-44F8-B07D-08BCB690B5A9}" dt="2020-08-26T23:14:34.725" v="8875" actId="478"/>
          <ac:graphicFrameMkLst>
            <pc:docMk/>
            <pc:sldMk cId="44864501" sldId="337"/>
            <ac:graphicFrameMk id="17" creationId="{D7033DFD-330F-4FAA-B9F2-C42A7EE23F5D}"/>
          </ac:graphicFrameMkLst>
        </pc:graphicFrameChg>
        <pc:graphicFrameChg chg="add mod">
          <ac:chgData name="Elena Konovalov" userId="578030eb-d08d-4994-a9e6-a74f7700248c" providerId="ADAL" clId="{30FE3F43-1AB9-44F8-B07D-08BCB690B5A9}" dt="2020-08-28T01:31:37.356" v="15532" actId="207"/>
          <ac:graphicFrameMkLst>
            <pc:docMk/>
            <pc:sldMk cId="44864501" sldId="337"/>
            <ac:graphicFrameMk id="18" creationId="{8CEBE3BD-88F9-4428-A655-E4F26082708E}"/>
          </ac:graphicFrameMkLst>
        </pc:graphicFrameChg>
      </pc:sldChg>
      <pc:sldChg chg="addSp delSp modSp add modNotesTx">
        <pc:chgData name="Elena Konovalov" userId="578030eb-d08d-4994-a9e6-a74f7700248c" providerId="ADAL" clId="{30FE3F43-1AB9-44F8-B07D-08BCB690B5A9}" dt="2020-08-28T06:50:06.225" v="18433" actId="20577"/>
        <pc:sldMkLst>
          <pc:docMk/>
          <pc:sldMk cId="4029891838" sldId="338"/>
        </pc:sldMkLst>
        <pc:spChg chg="add mod">
          <ac:chgData name="Elena Konovalov" userId="578030eb-d08d-4994-a9e6-a74f7700248c" providerId="ADAL" clId="{30FE3F43-1AB9-44F8-B07D-08BCB690B5A9}" dt="2020-08-28T03:01:58.138" v="15788" actId="1076"/>
          <ac:spMkLst>
            <pc:docMk/>
            <pc:sldMk cId="4029891838" sldId="338"/>
            <ac:spMk id="3" creationId="{32C9BCFF-0906-4374-BFFC-94673AEDD790}"/>
          </ac:spMkLst>
        </pc:spChg>
        <pc:spChg chg="mod">
          <ac:chgData name="Elena Konovalov" userId="578030eb-d08d-4994-a9e6-a74f7700248c" providerId="ADAL" clId="{30FE3F43-1AB9-44F8-B07D-08BCB690B5A9}" dt="2020-08-24T23:52:23.053" v="4678" actId="20577"/>
          <ac:spMkLst>
            <pc:docMk/>
            <pc:sldMk cId="4029891838" sldId="338"/>
            <ac:spMk id="4" creationId="{00000000-0000-0000-0000-000000000000}"/>
          </ac:spMkLst>
        </pc:spChg>
        <pc:spChg chg="mod">
          <ac:chgData name="Elena Konovalov" userId="578030eb-d08d-4994-a9e6-a74f7700248c" providerId="ADAL" clId="{30FE3F43-1AB9-44F8-B07D-08BCB690B5A9}" dt="2020-08-28T03:05:51.151" v="16034" actId="1076"/>
          <ac:spMkLst>
            <pc:docMk/>
            <pc:sldMk cId="4029891838" sldId="338"/>
            <ac:spMk id="10" creationId="{0DE900A7-845E-4140-B0EF-B9DBCBE7DDC1}"/>
          </ac:spMkLst>
        </pc:spChg>
        <pc:graphicFrameChg chg="add del mod modGraphic">
          <ac:chgData name="Elena Konovalov" userId="578030eb-d08d-4994-a9e6-a74f7700248c" providerId="ADAL" clId="{30FE3F43-1AB9-44F8-B07D-08BCB690B5A9}" dt="2020-08-28T02:53:01.227" v="15744" actId="478"/>
          <ac:graphicFrameMkLst>
            <pc:docMk/>
            <pc:sldMk cId="4029891838" sldId="338"/>
            <ac:graphicFrameMk id="16" creationId="{A86D0DF9-B15D-4DD6-B9E0-B3659987C19C}"/>
          </ac:graphicFrameMkLst>
        </pc:graphicFrameChg>
        <pc:graphicFrameChg chg="add del mod">
          <ac:chgData name="Elena Konovalov" userId="578030eb-d08d-4994-a9e6-a74f7700248c" providerId="ADAL" clId="{30FE3F43-1AB9-44F8-B07D-08BCB690B5A9}" dt="2020-08-28T02:56:40.527" v="15753" actId="478"/>
          <ac:graphicFrameMkLst>
            <pc:docMk/>
            <pc:sldMk cId="4029891838" sldId="338"/>
            <ac:graphicFrameMk id="17" creationId="{570EA21E-5ACC-400E-A38B-17DCAF8373A8}"/>
          </ac:graphicFrameMkLst>
        </pc:graphicFrameChg>
        <pc:graphicFrameChg chg="add mod">
          <ac:chgData name="Elena Konovalov" userId="578030eb-d08d-4994-a9e6-a74f7700248c" providerId="ADAL" clId="{30FE3F43-1AB9-44F8-B07D-08BCB690B5A9}" dt="2020-08-28T03:00:32.034" v="15780"/>
          <ac:graphicFrameMkLst>
            <pc:docMk/>
            <pc:sldMk cId="4029891838" sldId="338"/>
            <ac:graphicFrameMk id="18" creationId="{FBDE5190-7194-4F73-BFED-195F7AEC22BF}"/>
          </ac:graphicFrameMkLst>
        </pc:graphicFrameChg>
        <pc:graphicFrameChg chg="add mod">
          <ac:chgData name="Elena Konovalov" userId="578030eb-d08d-4994-a9e6-a74f7700248c" providerId="ADAL" clId="{30FE3F43-1AB9-44F8-B07D-08BCB690B5A9}" dt="2020-08-28T03:00:52.881" v="15783" actId="167"/>
          <ac:graphicFrameMkLst>
            <pc:docMk/>
            <pc:sldMk cId="4029891838" sldId="338"/>
            <ac:graphicFrameMk id="19" creationId="{FBDE5190-7194-4F73-BFED-195F7AEC22BF}"/>
          </ac:graphicFrameMkLst>
        </pc:graphicFrameChg>
      </pc:sldChg>
      <pc:sldChg chg="addSp delSp modSp modNotesTx">
        <pc:chgData name="Elena Konovalov" userId="578030eb-d08d-4994-a9e6-a74f7700248c" providerId="ADAL" clId="{30FE3F43-1AB9-44F8-B07D-08BCB690B5A9}" dt="2020-08-28T05:21:00.465" v="17701" actId="20577"/>
        <pc:sldMkLst>
          <pc:docMk/>
          <pc:sldMk cId="3692164666" sldId="339"/>
        </pc:sldMkLst>
        <pc:spChg chg="mod">
          <ac:chgData name="Elena Konovalov" userId="578030eb-d08d-4994-a9e6-a74f7700248c" providerId="ADAL" clId="{30FE3F43-1AB9-44F8-B07D-08BCB690B5A9}" dt="2020-08-26T01:43:43.015" v="8058" actId="20577"/>
          <ac:spMkLst>
            <pc:docMk/>
            <pc:sldMk cId="3692164666" sldId="339"/>
            <ac:spMk id="6" creationId="{B926EFC7-0EDD-4869-969C-F40097DE4801}"/>
          </ac:spMkLst>
        </pc:spChg>
        <pc:spChg chg="del mod">
          <ac:chgData name="Elena Konovalov" userId="578030eb-d08d-4994-a9e6-a74f7700248c" providerId="ADAL" clId="{30FE3F43-1AB9-44F8-B07D-08BCB690B5A9}" dt="2020-08-26T00:49:47.447" v="7267" actId="478"/>
          <ac:spMkLst>
            <pc:docMk/>
            <pc:sldMk cId="3692164666" sldId="339"/>
            <ac:spMk id="8" creationId="{A8D00C72-63E9-4153-932F-7F32B89F0584}"/>
          </ac:spMkLst>
        </pc:spChg>
        <pc:spChg chg="add mod">
          <ac:chgData name="Elena Konovalov" userId="578030eb-d08d-4994-a9e6-a74f7700248c" providerId="ADAL" clId="{30FE3F43-1AB9-44F8-B07D-08BCB690B5A9}" dt="2020-08-27T05:59:17.830" v="11506" actId="6549"/>
          <ac:spMkLst>
            <pc:docMk/>
            <pc:sldMk cId="3692164666" sldId="339"/>
            <ac:spMk id="15" creationId="{E940B1D1-C013-405D-B079-5F9A4C4EFEA3}"/>
          </ac:spMkLst>
        </pc:spChg>
        <pc:graphicFrameChg chg="modGraphic">
          <ac:chgData name="Elena Konovalov" userId="578030eb-d08d-4994-a9e6-a74f7700248c" providerId="ADAL" clId="{30FE3F43-1AB9-44F8-B07D-08BCB690B5A9}" dt="2020-08-27T05:59:12.472" v="11505" actId="6549"/>
          <ac:graphicFrameMkLst>
            <pc:docMk/>
            <pc:sldMk cId="3692164666" sldId="339"/>
            <ac:graphicFrameMk id="3" creationId="{757563B6-91C2-4CC5-A928-6E13B21BFF97}"/>
          </ac:graphicFrameMkLst>
        </pc:graphicFrameChg>
        <pc:graphicFrameChg chg="modGraphic">
          <ac:chgData name="Elena Konovalov" userId="578030eb-d08d-4994-a9e6-a74f7700248c" providerId="ADAL" clId="{30FE3F43-1AB9-44F8-B07D-08BCB690B5A9}" dt="2020-08-25T06:47:24.544" v="5078" actId="14100"/>
          <ac:graphicFrameMkLst>
            <pc:docMk/>
            <pc:sldMk cId="3692164666" sldId="339"/>
            <ac:graphicFrameMk id="7" creationId="{3977A8E6-28AA-4E31-9B14-7B17C3FA4FF4}"/>
          </ac:graphicFrameMkLst>
        </pc:graphicFrameChg>
      </pc:sldChg>
      <pc:sldChg chg="addSp delSp modSp modNotesTx">
        <pc:chgData name="Elena Konovalov" userId="578030eb-d08d-4994-a9e6-a74f7700248c" providerId="ADAL" clId="{30FE3F43-1AB9-44F8-B07D-08BCB690B5A9}" dt="2020-08-28T06:42:36.637" v="17743" actId="113"/>
        <pc:sldMkLst>
          <pc:docMk/>
          <pc:sldMk cId="1714005500" sldId="340"/>
        </pc:sldMkLst>
        <pc:spChg chg="add del mod">
          <ac:chgData name="Elena Konovalov" userId="578030eb-d08d-4994-a9e6-a74f7700248c" providerId="ADAL" clId="{30FE3F43-1AB9-44F8-B07D-08BCB690B5A9}" dt="2020-08-28T00:21:49.938" v="12365" actId="767"/>
          <ac:spMkLst>
            <pc:docMk/>
            <pc:sldMk cId="1714005500" sldId="340"/>
            <ac:spMk id="3" creationId="{F06F67B7-E137-40D4-A406-FC36539C9404}"/>
          </ac:spMkLst>
        </pc:spChg>
        <pc:spChg chg="mod">
          <ac:chgData name="Elena Konovalov" userId="578030eb-d08d-4994-a9e6-a74f7700248c" providerId="ADAL" clId="{30FE3F43-1AB9-44F8-B07D-08BCB690B5A9}" dt="2020-08-27T06:07:46.455" v="11561" actId="14100"/>
          <ac:spMkLst>
            <pc:docMk/>
            <pc:sldMk cId="1714005500" sldId="340"/>
            <ac:spMk id="6" creationId="{B926EFC7-0EDD-4869-969C-F40097DE4801}"/>
          </ac:spMkLst>
        </pc:spChg>
        <pc:spChg chg="del mod">
          <ac:chgData name="Elena Konovalov" userId="578030eb-d08d-4994-a9e6-a74f7700248c" providerId="ADAL" clId="{30FE3F43-1AB9-44F8-B07D-08BCB690B5A9}" dt="2020-08-26T00:49:54.160" v="7269" actId="478"/>
          <ac:spMkLst>
            <pc:docMk/>
            <pc:sldMk cId="1714005500" sldId="340"/>
            <ac:spMk id="8" creationId="{A8D00C72-63E9-4153-932F-7F32B89F0584}"/>
          </ac:spMkLst>
        </pc:spChg>
        <pc:spChg chg="add mod">
          <ac:chgData name="Elena Konovalov" userId="578030eb-d08d-4994-a9e6-a74f7700248c" providerId="ADAL" clId="{30FE3F43-1AB9-44F8-B07D-08BCB690B5A9}" dt="2020-08-28T00:45:33.833" v="13306" actId="20577"/>
          <ac:spMkLst>
            <pc:docMk/>
            <pc:sldMk cId="1714005500" sldId="340"/>
            <ac:spMk id="15" creationId="{ADB3CA2B-8073-4A49-BA9D-DC6FC7F600DA}"/>
          </ac:spMkLst>
        </pc:spChg>
        <pc:graphicFrameChg chg="mod modGraphic">
          <ac:chgData name="Elena Konovalov" userId="578030eb-d08d-4994-a9e6-a74f7700248c" providerId="ADAL" clId="{30FE3F43-1AB9-44F8-B07D-08BCB690B5A9}" dt="2020-08-27T06:22:09.363" v="11784" actId="120"/>
          <ac:graphicFrameMkLst>
            <pc:docMk/>
            <pc:sldMk cId="1714005500" sldId="340"/>
            <ac:graphicFrameMk id="7" creationId="{3977A8E6-28AA-4E31-9B14-7B17C3FA4FF4}"/>
          </ac:graphicFrameMkLst>
        </pc:graphicFrameChg>
        <pc:graphicFrameChg chg="add del mod">
          <ac:chgData name="Elena Konovalov" userId="578030eb-d08d-4994-a9e6-a74f7700248c" providerId="ADAL" clId="{30FE3F43-1AB9-44F8-B07D-08BCB690B5A9}" dt="2020-08-28T00:20:01.861" v="12333" actId="478"/>
          <ac:graphicFrameMkLst>
            <pc:docMk/>
            <pc:sldMk cId="1714005500" sldId="340"/>
            <ac:graphicFrameMk id="16" creationId="{C1BC50D8-B3AA-4F1F-878A-AEC0757AA8D7}"/>
          </ac:graphicFrameMkLst>
        </pc:graphicFrameChg>
        <pc:graphicFrameChg chg="add mod">
          <ac:chgData name="Elena Konovalov" userId="578030eb-d08d-4994-a9e6-a74f7700248c" providerId="ADAL" clId="{30FE3F43-1AB9-44F8-B07D-08BCB690B5A9}" dt="2020-08-28T06:41:53.004" v="17736" actId="20577"/>
          <ac:graphicFrameMkLst>
            <pc:docMk/>
            <pc:sldMk cId="1714005500" sldId="340"/>
            <ac:graphicFrameMk id="17" creationId="{F69D03E9-71EE-49D8-984C-CF53FAC68B51}"/>
          </ac:graphicFrameMkLst>
        </pc:graphicFrameChg>
      </pc:sldChg>
      <pc:sldChg chg="addSp delSp modSp modNotesTx">
        <pc:chgData name="Elena Konovalov" userId="578030eb-d08d-4994-a9e6-a74f7700248c" providerId="ADAL" clId="{30FE3F43-1AB9-44F8-B07D-08BCB690B5A9}" dt="2020-08-28T05:17:46.897" v="17580" actId="20577"/>
        <pc:sldMkLst>
          <pc:docMk/>
          <pc:sldMk cId="2439181155" sldId="341"/>
        </pc:sldMkLst>
        <pc:spChg chg="mod">
          <ac:chgData name="Elena Konovalov" userId="578030eb-d08d-4994-a9e6-a74f7700248c" providerId="ADAL" clId="{30FE3F43-1AB9-44F8-B07D-08BCB690B5A9}" dt="2020-08-26T01:44:51.290" v="8079" actId="20577"/>
          <ac:spMkLst>
            <pc:docMk/>
            <pc:sldMk cId="2439181155" sldId="341"/>
            <ac:spMk id="4" creationId="{00000000-0000-0000-0000-000000000000}"/>
          </ac:spMkLst>
        </pc:spChg>
        <pc:spChg chg="del mod">
          <ac:chgData name="Elena Konovalov" userId="578030eb-d08d-4994-a9e6-a74f7700248c" providerId="ADAL" clId="{30FE3F43-1AB9-44F8-B07D-08BCB690B5A9}" dt="2020-08-26T00:48:56.935" v="7261" actId="478"/>
          <ac:spMkLst>
            <pc:docMk/>
            <pc:sldMk cId="2439181155" sldId="341"/>
            <ac:spMk id="8" creationId="{A8D00C72-63E9-4153-932F-7F32B89F0584}"/>
          </ac:spMkLst>
        </pc:spChg>
        <pc:spChg chg="mod">
          <ac:chgData name="Elena Konovalov" userId="578030eb-d08d-4994-a9e6-a74f7700248c" providerId="ADAL" clId="{30FE3F43-1AB9-44F8-B07D-08BCB690B5A9}" dt="2020-08-27T04:53:07.824" v="10657" actId="20577"/>
          <ac:spMkLst>
            <pc:docMk/>
            <pc:sldMk cId="2439181155" sldId="341"/>
            <ac:spMk id="15" creationId="{12348FD4-8925-45B0-B32D-D12E5584A3DB}"/>
          </ac:spMkLst>
        </pc:spChg>
        <pc:spChg chg="add del mod">
          <ac:chgData name="Elena Konovalov" userId="578030eb-d08d-4994-a9e6-a74f7700248c" providerId="ADAL" clId="{30FE3F43-1AB9-44F8-B07D-08BCB690B5A9}" dt="2020-08-27T03:41:04.301" v="9982"/>
          <ac:spMkLst>
            <pc:docMk/>
            <pc:sldMk cId="2439181155" sldId="341"/>
            <ac:spMk id="17" creationId="{F5AABAA9-6B5E-4482-BBD5-A5C84D4EE92A}"/>
          </ac:spMkLst>
        </pc:spChg>
        <pc:spChg chg="add mod">
          <ac:chgData name="Elena Konovalov" userId="578030eb-d08d-4994-a9e6-a74f7700248c" providerId="ADAL" clId="{30FE3F43-1AB9-44F8-B07D-08BCB690B5A9}" dt="2020-08-28T00:35:22.352" v="13041" actId="20577"/>
          <ac:spMkLst>
            <pc:docMk/>
            <pc:sldMk cId="2439181155" sldId="341"/>
            <ac:spMk id="18" creationId="{D3D818A6-3502-475B-B0D6-835A9B7F9D5E}"/>
          </ac:spMkLst>
        </pc:spChg>
        <pc:graphicFrameChg chg="add del mod modGraphic">
          <ac:chgData name="Elena Konovalov" userId="578030eb-d08d-4994-a9e6-a74f7700248c" providerId="ADAL" clId="{30FE3F43-1AB9-44F8-B07D-08BCB690B5A9}" dt="2020-08-25T06:46:30.633" v="5072" actId="14100"/>
          <ac:graphicFrameMkLst>
            <pc:docMk/>
            <pc:sldMk cId="2439181155" sldId="341"/>
            <ac:graphicFrameMk id="7" creationId="{3977A8E6-28AA-4E31-9B14-7B17C3FA4FF4}"/>
          </ac:graphicFrameMkLst>
        </pc:graphicFrameChg>
        <pc:graphicFrameChg chg="modGraphic">
          <ac:chgData name="Elena Konovalov" userId="578030eb-d08d-4994-a9e6-a74f7700248c" providerId="ADAL" clId="{30FE3F43-1AB9-44F8-B07D-08BCB690B5A9}" dt="2020-08-28T00:35:10.391" v="13022" actId="20577"/>
          <ac:graphicFrameMkLst>
            <pc:docMk/>
            <pc:sldMk cId="2439181155" sldId="341"/>
            <ac:graphicFrameMk id="16" creationId="{C148ACF9-6958-48B3-B153-536C0F52BAB6}"/>
          </ac:graphicFrameMkLst>
        </pc:graphicFrameChg>
      </pc:sldChg>
      <pc:sldChg chg="addSp delSp modSp">
        <pc:chgData name="Elena Konovalov" userId="578030eb-d08d-4994-a9e6-a74f7700248c" providerId="ADAL" clId="{30FE3F43-1AB9-44F8-B07D-08BCB690B5A9}" dt="2020-08-26T00:49:40.296" v="7266"/>
        <pc:sldMkLst>
          <pc:docMk/>
          <pc:sldMk cId="3052015711" sldId="342"/>
        </pc:sldMkLst>
        <pc:spChg chg="del mod">
          <ac:chgData name="Elena Konovalov" userId="578030eb-d08d-4994-a9e6-a74f7700248c" providerId="ADAL" clId="{30FE3F43-1AB9-44F8-B07D-08BCB690B5A9}" dt="2020-08-26T00:49:39.203" v="7265" actId="478"/>
          <ac:spMkLst>
            <pc:docMk/>
            <pc:sldMk cId="3052015711" sldId="342"/>
            <ac:spMk id="8" creationId="{A8D00C72-63E9-4153-932F-7F32B89F0584}"/>
          </ac:spMkLst>
        </pc:spChg>
        <pc:spChg chg="add">
          <ac:chgData name="Elena Konovalov" userId="578030eb-d08d-4994-a9e6-a74f7700248c" providerId="ADAL" clId="{30FE3F43-1AB9-44F8-B07D-08BCB690B5A9}" dt="2020-08-26T00:49:40.296" v="7266"/>
          <ac:spMkLst>
            <pc:docMk/>
            <pc:sldMk cId="3052015711" sldId="342"/>
            <ac:spMk id="16" creationId="{29453864-9272-4256-9C05-9A32345DF49A}"/>
          </ac:spMkLst>
        </pc:spChg>
        <pc:graphicFrameChg chg="mod modGraphic">
          <ac:chgData name="Elena Konovalov" userId="578030eb-d08d-4994-a9e6-a74f7700248c" providerId="ADAL" clId="{30FE3F43-1AB9-44F8-B07D-08BCB690B5A9}" dt="2020-08-25T06:47:15.064" v="5076" actId="14100"/>
          <ac:graphicFrameMkLst>
            <pc:docMk/>
            <pc:sldMk cId="3052015711" sldId="342"/>
            <ac:graphicFrameMk id="7" creationId="{3977A8E6-28AA-4E31-9B14-7B17C3FA4FF4}"/>
          </ac:graphicFrameMkLst>
        </pc:graphicFrameChg>
      </pc:sldChg>
      <pc:sldChg chg="addSp delSp modSp add ord modNotesTx">
        <pc:chgData name="Elena Konovalov" userId="578030eb-d08d-4994-a9e6-a74f7700248c" providerId="ADAL" clId="{30FE3F43-1AB9-44F8-B07D-08BCB690B5A9}" dt="2020-08-28T06:43:59.620" v="17883" actId="20577"/>
        <pc:sldMkLst>
          <pc:docMk/>
          <pc:sldMk cId="1297148630" sldId="343"/>
        </pc:sldMkLst>
        <pc:spChg chg="add del mod">
          <ac:chgData name="Elena Konovalov" userId="578030eb-d08d-4994-a9e6-a74f7700248c" providerId="ADAL" clId="{30FE3F43-1AB9-44F8-B07D-08BCB690B5A9}" dt="2020-08-28T00:51:37.139" v="13512" actId="478"/>
          <ac:spMkLst>
            <pc:docMk/>
            <pc:sldMk cId="1297148630" sldId="343"/>
            <ac:spMk id="3" creationId="{2CA15646-3CFB-437F-8FD3-B374434CBF5C}"/>
          </ac:spMkLst>
        </pc:spChg>
        <pc:spChg chg="mod">
          <ac:chgData name="Elena Konovalov" userId="578030eb-d08d-4994-a9e6-a74f7700248c" providerId="ADAL" clId="{30FE3F43-1AB9-44F8-B07D-08BCB690B5A9}" dt="2020-08-28T00:56:51.550" v="13828" actId="20577"/>
          <ac:spMkLst>
            <pc:docMk/>
            <pc:sldMk cId="1297148630" sldId="343"/>
            <ac:spMk id="10" creationId="{0DE900A7-845E-4140-B0EF-B9DBCBE7DDC1}"/>
          </ac:spMkLst>
        </pc:spChg>
        <pc:graphicFrameChg chg="add del mod">
          <ac:chgData name="Elena Konovalov" userId="578030eb-d08d-4994-a9e6-a74f7700248c" providerId="ADAL" clId="{30FE3F43-1AB9-44F8-B07D-08BCB690B5A9}" dt="2020-08-25T05:41:59.959" v="5053" actId="478"/>
          <ac:graphicFrameMkLst>
            <pc:docMk/>
            <pc:sldMk cId="1297148630" sldId="343"/>
            <ac:graphicFrameMk id="16" creationId="{47DD2574-D3DB-4F35-B9C1-3353B1A9D2AB}"/>
          </ac:graphicFrameMkLst>
        </pc:graphicFrameChg>
        <pc:graphicFrameChg chg="add mod">
          <ac:chgData name="Elena Konovalov" userId="578030eb-d08d-4994-a9e6-a74f7700248c" providerId="ADAL" clId="{30FE3F43-1AB9-44F8-B07D-08BCB690B5A9}" dt="2020-08-25T05:44:13.835" v="5068" actId="1076"/>
          <ac:graphicFrameMkLst>
            <pc:docMk/>
            <pc:sldMk cId="1297148630" sldId="343"/>
            <ac:graphicFrameMk id="17" creationId="{6B0A49A2-F6ED-48EC-BDBA-39FEEEFED6A7}"/>
          </ac:graphicFrameMkLst>
        </pc:graphicFrameChg>
        <pc:graphicFrameChg chg="del mod">
          <ac:chgData name="Elena Konovalov" userId="578030eb-d08d-4994-a9e6-a74f7700248c" providerId="ADAL" clId="{30FE3F43-1AB9-44F8-B07D-08BCB690B5A9}" dt="2020-08-25T04:46:45.927" v="4837" actId="478"/>
          <ac:graphicFrameMkLst>
            <pc:docMk/>
            <pc:sldMk cId="1297148630" sldId="343"/>
            <ac:graphicFrameMk id="18" creationId="{203657C2-9A7F-47A1-9C49-CC46E841390D}"/>
          </ac:graphicFrameMkLst>
        </pc:graphicFrameChg>
        <pc:graphicFrameChg chg="add mod">
          <ac:chgData name="Elena Konovalov" userId="578030eb-d08d-4994-a9e6-a74f7700248c" providerId="ADAL" clId="{30FE3F43-1AB9-44F8-B07D-08BCB690B5A9}" dt="2020-08-25T05:44:06.065" v="5067" actId="171"/>
          <ac:graphicFrameMkLst>
            <pc:docMk/>
            <pc:sldMk cId="1297148630" sldId="343"/>
            <ac:graphicFrameMk id="19" creationId="{47DD2574-D3DB-4F35-B9C1-3353B1A9D2AB}"/>
          </ac:graphicFrameMkLst>
        </pc:graphicFrameChg>
      </pc:sldChg>
      <pc:sldChg chg="addSp modSp add modNotesTx">
        <pc:chgData name="Elena Konovalov" userId="578030eb-d08d-4994-a9e6-a74f7700248c" providerId="ADAL" clId="{30FE3F43-1AB9-44F8-B07D-08BCB690B5A9}" dt="2020-08-28T06:50:29.835" v="18453" actId="20577"/>
        <pc:sldMkLst>
          <pc:docMk/>
          <pc:sldMk cId="2435928396" sldId="344"/>
        </pc:sldMkLst>
        <pc:spChg chg="mod">
          <ac:chgData name="Elena Konovalov" userId="578030eb-d08d-4994-a9e6-a74f7700248c" providerId="ADAL" clId="{30FE3F43-1AB9-44F8-B07D-08BCB690B5A9}" dt="2020-08-26T01:46:47.682" v="8176" actId="20577"/>
          <ac:spMkLst>
            <pc:docMk/>
            <pc:sldMk cId="2435928396" sldId="344"/>
            <ac:spMk id="4" creationId="{00000000-0000-0000-0000-000000000000}"/>
          </ac:spMkLst>
        </pc:spChg>
        <pc:spChg chg="mod">
          <ac:chgData name="Elena Konovalov" userId="578030eb-d08d-4994-a9e6-a74f7700248c" providerId="ADAL" clId="{30FE3F43-1AB9-44F8-B07D-08BCB690B5A9}" dt="2020-08-26T01:45:32.955" v="8089" actId="1076"/>
          <ac:spMkLst>
            <pc:docMk/>
            <pc:sldMk cId="2435928396" sldId="344"/>
            <ac:spMk id="7" creationId="{7BC868D7-7064-48AC-ABA9-DDDBE2B14116}"/>
          </ac:spMkLst>
        </pc:spChg>
        <pc:spChg chg="add mod">
          <ac:chgData name="Elena Konovalov" userId="578030eb-d08d-4994-a9e6-a74f7700248c" providerId="ADAL" clId="{30FE3F43-1AB9-44F8-B07D-08BCB690B5A9}" dt="2020-08-26T01:46:41.630" v="8156" actId="14100"/>
          <ac:spMkLst>
            <pc:docMk/>
            <pc:sldMk cId="2435928396" sldId="344"/>
            <ac:spMk id="16" creationId="{7F6075FC-55FE-414B-B9F3-8AA4FDC6AE4E}"/>
          </ac:spMkLst>
        </pc:spChg>
        <pc:graphicFrameChg chg="modGraphic">
          <ac:chgData name="Elena Konovalov" userId="578030eb-d08d-4994-a9e6-a74f7700248c" providerId="ADAL" clId="{30FE3F43-1AB9-44F8-B07D-08BCB690B5A9}" dt="2020-08-26T03:17:05.335" v="8267" actId="20577"/>
          <ac:graphicFrameMkLst>
            <pc:docMk/>
            <pc:sldMk cId="2435928396" sldId="344"/>
            <ac:graphicFrameMk id="17" creationId="{55701B7E-07AD-4F26-BBFC-275D1E7E3EF8}"/>
          </ac:graphicFrameMkLst>
        </pc:graphicFrameChg>
      </pc:sldChg>
      <pc:sldChg chg="modSp modNotesTx">
        <pc:chgData name="Elena Konovalov" userId="578030eb-d08d-4994-a9e6-a74f7700248c" providerId="ADAL" clId="{30FE3F43-1AB9-44F8-B07D-08BCB690B5A9}" dt="2020-08-28T05:21:12.669" v="17703" actId="20577"/>
        <pc:sldMkLst>
          <pc:docMk/>
          <pc:sldMk cId="2942231778" sldId="345"/>
        </pc:sldMkLst>
        <pc:spChg chg="mod">
          <ac:chgData name="Elena Konovalov" userId="578030eb-d08d-4994-a9e6-a74f7700248c" providerId="ADAL" clId="{30FE3F43-1AB9-44F8-B07D-08BCB690B5A9}" dt="2020-08-27T06:00:38.888" v="11523" actId="6549"/>
          <ac:spMkLst>
            <pc:docMk/>
            <pc:sldMk cId="2942231778" sldId="345"/>
            <ac:spMk id="16" creationId="{29453864-9272-4256-9C05-9A32345DF49A}"/>
          </ac:spMkLst>
        </pc:spChg>
        <pc:graphicFrameChg chg="mod modGraphic">
          <ac:chgData name="Elena Konovalov" userId="578030eb-d08d-4994-a9e6-a74f7700248c" providerId="ADAL" clId="{30FE3F43-1AB9-44F8-B07D-08BCB690B5A9}" dt="2020-08-27T06:00:27.073" v="11522" actId="2165"/>
          <ac:graphicFrameMkLst>
            <pc:docMk/>
            <pc:sldMk cId="2942231778" sldId="345"/>
            <ac:graphicFrameMk id="3" creationId="{95296540-CF21-409B-983E-9AAB14417995}"/>
          </ac:graphicFrameMkLst>
        </pc:graphicFrameChg>
      </pc:sldChg>
      <pc:sldChg chg="delSp modSp add del">
        <pc:chgData name="Elena Konovalov" userId="578030eb-d08d-4994-a9e6-a74f7700248c" providerId="ADAL" clId="{30FE3F43-1AB9-44F8-B07D-08BCB690B5A9}" dt="2020-08-26T03:42:55.926" v="8761" actId="2696"/>
        <pc:sldMkLst>
          <pc:docMk/>
          <pc:sldMk cId="332240991" sldId="346"/>
        </pc:sldMkLst>
        <pc:spChg chg="mod">
          <ac:chgData name="Elena Konovalov" userId="578030eb-d08d-4994-a9e6-a74f7700248c" providerId="ADAL" clId="{30FE3F43-1AB9-44F8-B07D-08BCB690B5A9}" dt="2020-08-26T03:25:58.189" v="8523" actId="20577"/>
          <ac:spMkLst>
            <pc:docMk/>
            <pc:sldMk cId="332240991" sldId="346"/>
            <ac:spMk id="15" creationId="{12348FD4-8925-45B0-B32D-D12E5584A3DB}"/>
          </ac:spMkLst>
        </pc:spChg>
        <pc:spChg chg="mod">
          <ac:chgData name="Elena Konovalov" userId="578030eb-d08d-4994-a9e6-a74f7700248c" providerId="ADAL" clId="{30FE3F43-1AB9-44F8-B07D-08BCB690B5A9}" dt="2020-08-26T03:26:37.884" v="8553" actId="207"/>
          <ac:spMkLst>
            <pc:docMk/>
            <pc:sldMk cId="332240991" sldId="346"/>
            <ac:spMk id="17" creationId="{F5AABAA9-6B5E-4482-BBD5-A5C84D4EE92A}"/>
          </ac:spMkLst>
        </pc:spChg>
        <pc:graphicFrameChg chg="del">
          <ac:chgData name="Elena Konovalov" userId="578030eb-d08d-4994-a9e6-a74f7700248c" providerId="ADAL" clId="{30FE3F43-1AB9-44F8-B07D-08BCB690B5A9}" dt="2020-08-26T03:26:10.264" v="8524" actId="478"/>
          <ac:graphicFrameMkLst>
            <pc:docMk/>
            <pc:sldMk cId="332240991" sldId="346"/>
            <ac:graphicFrameMk id="16" creationId="{C148ACF9-6958-48B3-B153-536C0F52BAB6}"/>
          </ac:graphicFrameMkLst>
        </pc:graphicFrameChg>
      </pc:sldChg>
      <pc:sldChg chg="addSp delSp modSp add modNotesTx">
        <pc:chgData name="Elena Konovalov" userId="578030eb-d08d-4994-a9e6-a74f7700248c" providerId="ADAL" clId="{30FE3F43-1AB9-44F8-B07D-08BCB690B5A9}" dt="2020-08-28T05:20:50.862" v="17684" actId="20577"/>
        <pc:sldMkLst>
          <pc:docMk/>
          <pc:sldMk cId="2994597540" sldId="347"/>
        </pc:sldMkLst>
        <pc:spChg chg="add del">
          <ac:chgData name="Elena Konovalov" userId="578030eb-d08d-4994-a9e6-a74f7700248c" providerId="ADAL" clId="{30FE3F43-1AB9-44F8-B07D-08BCB690B5A9}" dt="2020-08-27T05:17:29.158" v="10777"/>
          <ac:spMkLst>
            <pc:docMk/>
            <pc:sldMk cId="2994597540" sldId="347"/>
            <ac:spMk id="3" creationId="{0349D33E-26D3-470E-8C96-D6BFE50102ED}"/>
          </ac:spMkLst>
        </pc:spChg>
        <pc:spChg chg="mod">
          <ac:chgData name="Elena Konovalov" userId="578030eb-d08d-4994-a9e6-a74f7700248c" providerId="ADAL" clId="{30FE3F43-1AB9-44F8-B07D-08BCB690B5A9}" dt="2020-08-26T03:43:09.184" v="8776" actId="20577"/>
          <ac:spMkLst>
            <pc:docMk/>
            <pc:sldMk cId="2994597540" sldId="347"/>
            <ac:spMk id="15" creationId="{12348FD4-8925-45B0-B32D-D12E5584A3DB}"/>
          </ac:spMkLst>
        </pc:spChg>
        <pc:spChg chg="mod">
          <ac:chgData name="Elena Konovalov" userId="578030eb-d08d-4994-a9e6-a74f7700248c" providerId="ADAL" clId="{30FE3F43-1AB9-44F8-B07D-08BCB690B5A9}" dt="2020-08-28T00:43:55.150" v="13302" actId="1076"/>
          <ac:spMkLst>
            <pc:docMk/>
            <pc:sldMk cId="2994597540" sldId="347"/>
            <ac:spMk id="17" creationId="{F5AABAA9-6B5E-4482-BBD5-A5C84D4EE92A}"/>
          </ac:spMkLst>
        </pc:spChg>
        <pc:spChg chg="add del mod">
          <ac:chgData name="Elena Konovalov" userId="578030eb-d08d-4994-a9e6-a74f7700248c" providerId="ADAL" clId="{30FE3F43-1AB9-44F8-B07D-08BCB690B5A9}" dt="2020-08-27T05:38:05.594" v="10997" actId="478"/>
          <ac:spMkLst>
            <pc:docMk/>
            <pc:sldMk cId="2994597540" sldId="347"/>
            <ac:spMk id="21" creationId="{5F8543AF-30C8-4291-BAAB-3761815AF1B0}"/>
          </ac:spMkLst>
        </pc:spChg>
        <pc:spChg chg="add del mod">
          <ac:chgData name="Elena Konovalov" userId="578030eb-d08d-4994-a9e6-a74f7700248c" providerId="ADAL" clId="{30FE3F43-1AB9-44F8-B07D-08BCB690B5A9}" dt="2020-08-27T05:38:07.753" v="10999" actId="478"/>
          <ac:spMkLst>
            <pc:docMk/>
            <pc:sldMk cId="2994597540" sldId="347"/>
            <ac:spMk id="22" creationId="{992514A2-384B-4BF8-82E4-69C02A30316A}"/>
          </ac:spMkLst>
        </pc:spChg>
        <pc:spChg chg="add del mod">
          <ac:chgData name="Elena Konovalov" userId="578030eb-d08d-4994-a9e6-a74f7700248c" providerId="ADAL" clId="{30FE3F43-1AB9-44F8-B07D-08BCB690B5A9}" dt="2020-08-27T05:38:10.137" v="11001" actId="478"/>
          <ac:spMkLst>
            <pc:docMk/>
            <pc:sldMk cId="2994597540" sldId="347"/>
            <ac:spMk id="23" creationId="{F9AD444B-3C32-4665-820C-FB7A0CF8D064}"/>
          </ac:spMkLst>
        </pc:spChg>
        <pc:graphicFrameChg chg="del modGraphic">
          <ac:chgData name="Elena Konovalov" userId="578030eb-d08d-4994-a9e6-a74f7700248c" providerId="ADAL" clId="{30FE3F43-1AB9-44F8-B07D-08BCB690B5A9}" dt="2020-08-27T05:00:55.477" v="10744" actId="478"/>
          <ac:graphicFrameMkLst>
            <pc:docMk/>
            <pc:sldMk cId="2994597540" sldId="347"/>
            <ac:graphicFrameMk id="16" creationId="{C148ACF9-6958-48B3-B153-536C0F52BAB6}"/>
          </ac:graphicFrameMkLst>
        </pc:graphicFrameChg>
        <pc:graphicFrameChg chg="add del mod modGraphic">
          <ac:chgData name="Elena Konovalov" userId="578030eb-d08d-4994-a9e6-a74f7700248c" providerId="ADAL" clId="{30FE3F43-1AB9-44F8-B07D-08BCB690B5A9}" dt="2020-08-27T05:30:56.913" v="10989" actId="478"/>
          <ac:graphicFrameMkLst>
            <pc:docMk/>
            <pc:sldMk cId="2994597540" sldId="347"/>
            <ac:graphicFrameMk id="18" creationId="{72CF7F48-026D-43D6-9ACD-5B0F37826B5A}"/>
          </ac:graphicFrameMkLst>
        </pc:graphicFrameChg>
        <pc:graphicFrameChg chg="add del mod">
          <ac:chgData name="Elena Konovalov" userId="578030eb-d08d-4994-a9e6-a74f7700248c" providerId="ADAL" clId="{30FE3F43-1AB9-44F8-B07D-08BCB690B5A9}" dt="2020-08-27T05:21:52.624" v="10858" actId="478"/>
          <ac:graphicFrameMkLst>
            <pc:docMk/>
            <pc:sldMk cId="2994597540" sldId="347"/>
            <ac:graphicFrameMk id="19" creationId="{0891762D-6F66-487B-8562-54E6D26D45C1}"/>
          </ac:graphicFrameMkLst>
        </pc:graphicFrameChg>
        <pc:graphicFrameChg chg="add del mod">
          <ac:chgData name="Elena Konovalov" userId="578030eb-d08d-4994-a9e6-a74f7700248c" providerId="ADAL" clId="{30FE3F43-1AB9-44F8-B07D-08BCB690B5A9}" dt="2020-08-27T05:38:01.847" v="10995" actId="478"/>
          <ac:graphicFrameMkLst>
            <pc:docMk/>
            <pc:sldMk cId="2994597540" sldId="347"/>
            <ac:graphicFrameMk id="20" creationId="{9E23E2E9-6117-4178-B69F-6CC2F4CA8708}"/>
          </ac:graphicFrameMkLst>
        </pc:graphicFrameChg>
        <pc:graphicFrameChg chg="add del mod">
          <ac:chgData name="Elena Konovalov" userId="578030eb-d08d-4994-a9e6-a74f7700248c" providerId="ADAL" clId="{30FE3F43-1AB9-44F8-B07D-08BCB690B5A9}" dt="2020-08-27T05:46:10.176" v="11045" actId="478"/>
          <ac:graphicFrameMkLst>
            <pc:docMk/>
            <pc:sldMk cId="2994597540" sldId="347"/>
            <ac:graphicFrameMk id="24" creationId="{19489702-BE8C-400A-B3AF-34C0F45A3AD9}"/>
          </ac:graphicFrameMkLst>
        </pc:graphicFrameChg>
        <pc:graphicFrameChg chg="add">
          <ac:chgData name="Elena Konovalov" userId="578030eb-d08d-4994-a9e6-a74f7700248c" providerId="ADAL" clId="{30FE3F43-1AB9-44F8-B07D-08BCB690B5A9}" dt="2020-08-27T05:46:15.716" v="11046"/>
          <ac:graphicFrameMkLst>
            <pc:docMk/>
            <pc:sldMk cId="2994597540" sldId="347"/>
            <ac:graphicFrameMk id="32" creationId="{6206BCEF-CE8A-4CEE-8EC7-BE08E36DF6C0}"/>
          </ac:graphicFrameMkLst>
        </pc:graphicFrameChg>
        <pc:graphicFrameChg chg="add mod">
          <ac:chgData name="Elena Konovalov" userId="578030eb-d08d-4994-a9e6-a74f7700248c" providerId="ADAL" clId="{30FE3F43-1AB9-44F8-B07D-08BCB690B5A9}" dt="2020-08-27T23:16:18.551" v="12332"/>
          <ac:graphicFrameMkLst>
            <pc:docMk/>
            <pc:sldMk cId="2994597540" sldId="347"/>
            <ac:graphicFrameMk id="33" creationId="{6206BCEF-CE8A-4CEE-8EC7-BE08E36DF6C0}"/>
          </ac:graphicFrameMkLst>
        </pc:graphicFrameChg>
      </pc:sldChg>
      <pc:sldChg chg="add del modNotesTx">
        <pc:chgData name="Elena Konovalov" userId="578030eb-d08d-4994-a9e6-a74f7700248c" providerId="ADAL" clId="{30FE3F43-1AB9-44F8-B07D-08BCB690B5A9}" dt="2020-08-27T06:03:55.303" v="11546" actId="2696"/>
        <pc:sldMkLst>
          <pc:docMk/>
          <pc:sldMk cId="139871389" sldId="348"/>
        </pc:sldMkLst>
      </pc:sldChg>
      <pc:sldChg chg="add del">
        <pc:chgData name="Elena Konovalov" userId="578030eb-d08d-4994-a9e6-a74f7700248c" providerId="ADAL" clId="{30FE3F43-1AB9-44F8-B07D-08BCB690B5A9}" dt="2020-08-26T03:50:06.149" v="8779" actId="2696"/>
        <pc:sldMkLst>
          <pc:docMk/>
          <pc:sldMk cId="445635112" sldId="348"/>
        </pc:sldMkLst>
      </pc:sldChg>
      <pc:sldChg chg="addSp delSp modSp add modNotesTx">
        <pc:chgData name="Elena Konovalov" userId="578030eb-d08d-4994-a9e6-a74f7700248c" providerId="ADAL" clId="{30FE3F43-1AB9-44F8-B07D-08BCB690B5A9}" dt="2020-08-28T05:22:24.687" v="17713" actId="20577"/>
        <pc:sldMkLst>
          <pc:docMk/>
          <pc:sldMk cId="2709723881" sldId="349"/>
        </pc:sldMkLst>
        <pc:spChg chg="mod">
          <ac:chgData name="Elena Konovalov" userId="578030eb-d08d-4994-a9e6-a74f7700248c" providerId="ADAL" clId="{30FE3F43-1AB9-44F8-B07D-08BCB690B5A9}" dt="2020-08-27T04:53:12.650" v="10659" actId="20577"/>
          <ac:spMkLst>
            <pc:docMk/>
            <pc:sldMk cId="2709723881" sldId="349"/>
            <ac:spMk id="15" creationId="{12348FD4-8925-45B0-B32D-D12E5584A3DB}"/>
          </ac:spMkLst>
        </pc:spChg>
        <pc:spChg chg="mod">
          <ac:chgData name="Elena Konovalov" userId="578030eb-d08d-4994-a9e6-a74f7700248c" providerId="ADAL" clId="{30FE3F43-1AB9-44F8-B07D-08BCB690B5A9}" dt="2020-08-28T00:40:55.352" v="13206" actId="20577"/>
          <ac:spMkLst>
            <pc:docMk/>
            <pc:sldMk cId="2709723881" sldId="349"/>
            <ac:spMk id="17" creationId="{F5AABAA9-6B5E-4482-BBD5-A5C84D4EE92A}"/>
          </ac:spMkLst>
        </pc:spChg>
        <pc:graphicFrameChg chg="del">
          <ac:chgData name="Elena Konovalov" userId="578030eb-d08d-4994-a9e6-a74f7700248c" providerId="ADAL" clId="{30FE3F43-1AB9-44F8-B07D-08BCB690B5A9}" dt="2020-08-26T03:55:05.023" v="8784" actId="478"/>
          <ac:graphicFrameMkLst>
            <pc:docMk/>
            <pc:sldMk cId="2709723881" sldId="349"/>
            <ac:graphicFrameMk id="16" creationId="{C148ACF9-6958-48B3-B153-536C0F52BAB6}"/>
          </ac:graphicFrameMkLst>
        </pc:graphicFrameChg>
        <pc:graphicFrameChg chg="add del mod">
          <ac:chgData name="Elena Konovalov" userId="578030eb-d08d-4994-a9e6-a74f7700248c" providerId="ADAL" clId="{30FE3F43-1AB9-44F8-B07D-08BCB690B5A9}" dt="2020-08-27T04:22:06.699" v="10062" actId="478"/>
          <ac:graphicFrameMkLst>
            <pc:docMk/>
            <pc:sldMk cId="2709723881" sldId="349"/>
            <ac:graphicFrameMk id="18" creationId="{88D731D5-51B2-489C-AA12-FEDC6368BF8C}"/>
          </ac:graphicFrameMkLst>
        </pc:graphicFrameChg>
        <pc:graphicFrameChg chg="add mod modGraphic">
          <ac:chgData name="Elena Konovalov" userId="578030eb-d08d-4994-a9e6-a74f7700248c" providerId="ADAL" clId="{30FE3F43-1AB9-44F8-B07D-08BCB690B5A9}" dt="2020-08-27T07:05:52.646" v="12125" actId="2084"/>
          <ac:graphicFrameMkLst>
            <pc:docMk/>
            <pc:sldMk cId="2709723881" sldId="349"/>
            <ac:graphicFrameMk id="19" creationId="{45650844-B581-478B-8EBA-6E95BD2CBAE0}"/>
          </ac:graphicFrameMkLst>
        </pc:graphicFrameChg>
      </pc:sldChg>
      <pc:sldChg chg="add del">
        <pc:chgData name="Elena Konovalov" userId="578030eb-d08d-4994-a9e6-a74f7700248c" providerId="ADAL" clId="{30FE3F43-1AB9-44F8-B07D-08BCB690B5A9}" dt="2020-08-26T03:53:11.514" v="8782" actId="2696"/>
        <pc:sldMkLst>
          <pc:docMk/>
          <pc:sldMk cId="3954052424" sldId="349"/>
        </pc:sldMkLst>
      </pc:sldChg>
      <pc:sldChg chg="modSp add">
        <pc:chgData name="Elena Konovalov" userId="578030eb-d08d-4994-a9e6-a74f7700248c" providerId="ADAL" clId="{30FE3F43-1AB9-44F8-B07D-08BCB690B5A9}" dt="2020-08-28T03:15:13.339" v="16578" actId="14100"/>
        <pc:sldMkLst>
          <pc:docMk/>
          <pc:sldMk cId="1248485142" sldId="350"/>
        </pc:sldMkLst>
        <pc:spChg chg="mod">
          <ac:chgData name="Elena Konovalov" userId="578030eb-d08d-4994-a9e6-a74f7700248c" providerId="ADAL" clId="{30FE3F43-1AB9-44F8-B07D-08BCB690B5A9}" dt="2020-08-28T03:14:56.205" v="16575" actId="20577"/>
          <ac:spMkLst>
            <pc:docMk/>
            <pc:sldMk cId="1248485142" sldId="350"/>
            <ac:spMk id="4" creationId="{00000000-0000-0000-0000-000000000000}"/>
          </ac:spMkLst>
        </pc:spChg>
        <pc:graphicFrameChg chg="mod modGraphic">
          <ac:chgData name="Elena Konovalov" userId="578030eb-d08d-4994-a9e6-a74f7700248c" providerId="ADAL" clId="{30FE3F43-1AB9-44F8-B07D-08BCB690B5A9}" dt="2020-08-28T03:15:13.339" v="16578" actId="14100"/>
          <ac:graphicFrameMkLst>
            <pc:docMk/>
            <pc:sldMk cId="1248485142" sldId="350"/>
            <ac:graphicFrameMk id="7" creationId="{319A87D7-D866-454B-B59F-91D773C6C056}"/>
          </ac:graphicFrameMkLst>
        </pc:graphicFrameChg>
      </pc:sldChg>
      <pc:sldChg chg="modSp add">
        <pc:chgData name="Elena Konovalov" userId="578030eb-d08d-4994-a9e6-a74f7700248c" providerId="ADAL" clId="{30FE3F43-1AB9-44F8-B07D-08BCB690B5A9}" dt="2020-08-28T03:16:25.852" v="16708" actId="2165"/>
        <pc:sldMkLst>
          <pc:docMk/>
          <pc:sldMk cId="294080243" sldId="351"/>
        </pc:sldMkLst>
        <pc:spChg chg="mod">
          <ac:chgData name="Elena Konovalov" userId="578030eb-d08d-4994-a9e6-a74f7700248c" providerId="ADAL" clId="{30FE3F43-1AB9-44F8-B07D-08BCB690B5A9}" dt="2020-08-28T03:15:42.519" v="16610" actId="20577"/>
          <ac:spMkLst>
            <pc:docMk/>
            <pc:sldMk cId="294080243" sldId="351"/>
            <ac:spMk id="4" creationId="{00000000-0000-0000-0000-000000000000}"/>
          </ac:spMkLst>
        </pc:spChg>
        <pc:graphicFrameChg chg="modGraphic">
          <ac:chgData name="Elena Konovalov" userId="578030eb-d08d-4994-a9e6-a74f7700248c" providerId="ADAL" clId="{30FE3F43-1AB9-44F8-B07D-08BCB690B5A9}" dt="2020-08-28T03:16:25.852" v="16708" actId="2165"/>
          <ac:graphicFrameMkLst>
            <pc:docMk/>
            <pc:sldMk cId="294080243" sldId="351"/>
            <ac:graphicFrameMk id="7" creationId="{319A87D7-D866-454B-B59F-91D773C6C056}"/>
          </ac:graphicFrameMkLst>
        </pc:graphicFrameChg>
      </pc:sldChg>
    </pc:docChg>
  </pc:docChgLst>
  <pc:docChgLst>
    <pc:chgData name="Lan Hoang" userId="70de1237-b1d0-4daf-b203-c64e773297d8" providerId="ADAL" clId="{D0A76988-C848-4CE9-807A-03A886B5810A}"/>
    <pc:docChg chg="undo custSel addSld delSld modSld sldOrd modHandout">
      <pc:chgData name="Lan Hoang" userId="70de1237-b1d0-4daf-b203-c64e773297d8" providerId="ADAL" clId="{D0A76988-C848-4CE9-807A-03A886B5810A}" dt="2020-09-23T00:25:15.921" v="640" actId="207"/>
      <pc:docMkLst>
        <pc:docMk/>
      </pc:docMkLst>
      <pc:sldChg chg="modNotes">
        <pc:chgData name="Lan Hoang" userId="70de1237-b1d0-4daf-b203-c64e773297d8" providerId="ADAL" clId="{D0A76988-C848-4CE9-807A-03A886B5810A}" dt="2020-09-23T00:21:06.710" v="610"/>
        <pc:sldMkLst>
          <pc:docMk/>
          <pc:sldMk cId="556201651" sldId="257"/>
        </pc:sldMkLst>
      </pc:sldChg>
      <pc:sldChg chg="modNotes">
        <pc:chgData name="Lan Hoang" userId="70de1237-b1d0-4daf-b203-c64e773297d8" providerId="ADAL" clId="{D0A76988-C848-4CE9-807A-03A886B5810A}" dt="2020-09-23T00:21:06.710" v="610"/>
        <pc:sldMkLst>
          <pc:docMk/>
          <pc:sldMk cId="1617046826" sldId="288"/>
        </pc:sldMkLst>
      </pc:sldChg>
      <pc:sldChg chg="modNotes">
        <pc:chgData name="Lan Hoang" userId="70de1237-b1d0-4daf-b203-c64e773297d8" providerId="ADAL" clId="{D0A76988-C848-4CE9-807A-03A886B5810A}" dt="2020-09-23T00:21:06.710" v="610"/>
        <pc:sldMkLst>
          <pc:docMk/>
          <pc:sldMk cId="4189250138" sldId="290"/>
        </pc:sldMkLst>
      </pc:sldChg>
      <pc:sldChg chg="modNotes">
        <pc:chgData name="Lan Hoang" userId="70de1237-b1d0-4daf-b203-c64e773297d8" providerId="ADAL" clId="{D0A76988-C848-4CE9-807A-03A886B5810A}" dt="2020-09-23T00:21:06.710" v="610"/>
        <pc:sldMkLst>
          <pc:docMk/>
          <pc:sldMk cId="1031178394" sldId="293"/>
        </pc:sldMkLst>
      </pc:sldChg>
      <pc:sldChg chg="modNotes">
        <pc:chgData name="Lan Hoang" userId="70de1237-b1d0-4daf-b203-c64e773297d8" providerId="ADAL" clId="{D0A76988-C848-4CE9-807A-03A886B5810A}" dt="2020-09-23T00:21:06.710" v="610"/>
        <pc:sldMkLst>
          <pc:docMk/>
          <pc:sldMk cId="555321423" sldId="294"/>
        </pc:sldMkLst>
      </pc:sldChg>
      <pc:sldChg chg="modNotes">
        <pc:chgData name="Lan Hoang" userId="70de1237-b1d0-4daf-b203-c64e773297d8" providerId="ADAL" clId="{D0A76988-C848-4CE9-807A-03A886B5810A}" dt="2020-09-23T00:21:06.710" v="610"/>
        <pc:sldMkLst>
          <pc:docMk/>
          <pc:sldMk cId="1719439331" sldId="302"/>
        </pc:sldMkLst>
      </pc:sldChg>
      <pc:sldChg chg="modNotes">
        <pc:chgData name="Lan Hoang" userId="70de1237-b1d0-4daf-b203-c64e773297d8" providerId="ADAL" clId="{D0A76988-C848-4CE9-807A-03A886B5810A}" dt="2020-09-23T00:21:06.710" v="610"/>
        <pc:sldMkLst>
          <pc:docMk/>
          <pc:sldMk cId="2085721314" sldId="305"/>
        </pc:sldMkLst>
      </pc:sldChg>
      <pc:sldChg chg="modNotes">
        <pc:chgData name="Lan Hoang" userId="70de1237-b1d0-4daf-b203-c64e773297d8" providerId="ADAL" clId="{D0A76988-C848-4CE9-807A-03A886B5810A}" dt="2020-09-23T00:21:06.710" v="610"/>
        <pc:sldMkLst>
          <pc:docMk/>
          <pc:sldMk cId="1923867377" sldId="307"/>
        </pc:sldMkLst>
      </pc:sldChg>
      <pc:sldChg chg="modSp modNotes">
        <pc:chgData name="Lan Hoang" userId="70de1237-b1d0-4daf-b203-c64e773297d8" providerId="ADAL" clId="{D0A76988-C848-4CE9-807A-03A886B5810A}" dt="2020-09-23T00:25:15.921" v="640" actId="207"/>
        <pc:sldMkLst>
          <pc:docMk/>
          <pc:sldMk cId="3577748337" sldId="335"/>
        </pc:sldMkLst>
        <pc:graphicFrameChg chg="modGraphic">
          <ac:chgData name="Lan Hoang" userId="70de1237-b1d0-4daf-b203-c64e773297d8" providerId="ADAL" clId="{D0A76988-C848-4CE9-807A-03A886B5810A}" dt="2020-09-23T00:25:15.921" v="640" actId="207"/>
          <ac:graphicFrameMkLst>
            <pc:docMk/>
            <pc:sldMk cId="3577748337" sldId="335"/>
            <ac:graphicFrameMk id="17" creationId="{1410C639-7102-42C6-BBB3-7F92330F28E5}"/>
          </ac:graphicFrameMkLst>
        </pc:graphicFrameChg>
      </pc:sldChg>
      <pc:sldChg chg="modNotes">
        <pc:chgData name="Lan Hoang" userId="70de1237-b1d0-4daf-b203-c64e773297d8" providerId="ADAL" clId="{D0A76988-C848-4CE9-807A-03A886B5810A}" dt="2020-09-23T00:21:06.710" v="610"/>
        <pc:sldMkLst>
          <pc:docMk/>
          <pc:sldMk cId="4116576093" sldId="336"/>
        </pc:sldMkLst>
      </pc:sldChg>
      <pc:sldChg chg="modNotes">
        <pc:chgData name="Lan Hoang" userId="70de1237-b1d0-4daf-b203-c64e773297d8" providerId="ADAL" clId="{D0A76988-C848-4CE9-807A-03A886B5810A}" dt="2020-09-23T00:21:06.710" v="610"/>
        <pc:sldMkLst>
          <pc:docMk/>
          <pc:sldMk cId="44864501" sldId="337"/>
        </pc:sldMkLst>
      </pc:sldChg>
      <pc:sldChg chg="modNotes">
        <pc:chgData name="Lan Hoang" userId="70de1237-b1d0-4daf-b203-c64e773297d8" providerId="ADAL" clId="{D0A76988-C848-4CE9-807A-03A886B5810A}" dt="2020-09-23T00:21:06.710" v="610"/>
        <pc:sldMkLst>
          <pc:docMk/>
          <pc:sldMk cId="4029891838" sldId="338"/>
        </pc:sldMkLst>
      </pc:sldChg>
      <pc:sldChg chg="ord modNotes">
        <pc:chgData name="Lan Hoang" userId="70de1237-b1d0-4daf-b203-c64e773297d8" providerId="ADAL" clId="{D0A76988-C848-4CE9-807A-03A886B5810A}" dt="2020-09-23T00:21:41.186" v="612"/>
        <pc:sldMkLst>
          <pc:docMk/>
          <pc:sldMk cId="1714005500" sldId="340"/>
        </pc:sldMkLst>
      </pc:sldChg>
      <pc:sldChg chg="modNotes">
        <pc:chgData name="Lan Hoang" userId="70de1237-b1d0-4daf-b203-c64e773297d8" providerId="ADAL" clId="{D0A76988-C848-4CE9-807A-03A886B5810A}" dt="2020-09-23T00:21:06.710" v="610"/>
        <pc:sldMkLst>
          <pc:docMk/>
          <pc:sldMk cId="1297148630" sldId="343"/>
        </pc:sldMkLst>
      </pc:sldChg>
      <pc:sldChg chg="modNotes">
        <pc:chgData name="Lan Hoang" userId="70de1237-b1d0-4daf-b203-c64e773297d8" providerId="ADAL" clId="{D0A76988-C848-4CE9-807A-03A886B5810A}" dt="2020-09-23T00:21:06.710" v="610"/>
        <pc:sldMkLst>
          <pc:docMk/>
          <pc:sldMk cId="2435928396" sldId="344"/>
        </pc:sldMkLst>
      </pc:sldChg>
      <pc:sldChg chg="modNotes">
        <pc:chgData name="Lan Hoang" userId="70de1237-b1d0-4daf-b203-c64e773297d8" providerId="ADAL" clId="{D0A76988-C848-4CE9-807A-03A886B5810A}" dt="2020-09-23T00:21:06.710" v="610"/>
        <pc:sldMkLst>
          <pc:docMk/>
          <pc:sldMk cId="2994597540" sldId="347"/>
        </pc:sldMkLst>
      </pc:sldChg>
      <pc:sldChg chg="modNotes">
        <pc:chgData name="Lan Hoang" userId="70de1237-b1d0-4daf-b203-c64e773297d8" providerId="ADAL" clId="{D0A76988-C848-4CE9-807A-03A886B5810A}" dt="2020-09-23T00:21:06.710" v="610"/>
        <pc:sldMkLst>
          <pc:docMk/>
          <pc:sldMk cId="2709723881" sldId="349"/>
        </pc:sldMkLst>
      </pc:sldChg>
      <pc:sldChg chg="modNotes">
        <pc:chgData name="Lan Hoang" userId="70de1237-b1d0-4daf-b203-c64e773297d8" providerId="ADAL" clId="{D0A76988-C848-4CE9-807A-03A886B5810A}" dt="2020-09-23T00:21:06.710" v="610"/>
        <pc:sldMkLst>
          <pc:docMk/>
          <pc:sldMk cId="1248485142" sldId="350"/>
        </pc:sldMkLst>
      </pc:sldChg>
      <pc:sldChg chg="modNotes">
        <pc:chgData name="Lan Hoang" userId="70de1237-b1d0-4daf-b203-c64e773297d8" providerId="ADAL" clId="{D0A76988-C848-4CE9-807A-03A886B5810A}" dt="2020-09-23T00:21:06.710" v="610"/>
        <pc:sldMkLst>
          <pc:docMk/>
          <pc:sldMk cId="294080243" sldId="351"/>
        </pc:sldMkLst>
      </pc:sldChg>
      <pc:sldChg chg="modNotes">
        <pc:chgData name="Lan Hoang" userId="70de1237-b1d0-4daf-b203-c64e773297d8" providerId="ADAL" clId="{D0A76988-C848-4CE9-807A-03A886B5810A}" dt="2020-09-23T00:21:06.710" v="610"/>
        <pc:sldMkLst>
          <pc:docMk/>
          <pc:sldMk cId="3496301608" sldId="352"/>
        </pc:sldMkLst>
      </pc:sldChg>
      <pc:sldChg chg="modNotes">
        <pc:chgData name="Lan Hoang" userId="70de1237-b1d0-4daf-b203-c64e773297d8" providerId="ADAL" clId="{D0A76988-C848-4CE9-807A-03A886B5810A}" dt="2020-09-23T00:21:06.710" v="610"/>
        <pc:sldMkLst>
          <pc:docMk/>
          <pc:sldMk cId="3350520394" sldId="353"/>
        </pc:sldMkLst>
      </pc:sldChg>
      <pc:sldChg chg="modNotes">
        <pc:chgData name="Lan Hoang" userId="70de1237-b1d0-4daf-b203-c64e773297d8" providerId="ADAL" clId="{D0A76988-C848-4CE9-807A-03A886B5810A}" dt="2020-09-23T00:21:06.710" v="610"/>
        <pc:sldMkLst>
          <pc:docMk/>
          <pc:sldMk cId="2958259334" sldId="354"/>
        </pc:sldMkLst>
      </pc:sldChg>
      <pc:sldChg chg="add">
        <pc:chgData name="Lan Hoang" userId="70de1237-b1d0-4daf-b203-c64e773297d8" providerId="ADAL" clId="{D0A76988-C848-4CE9-807A-03A886B5810A}" dt="2020-09-23T00:24:17.726" v="632"/>
        <pc:sldMkLst>
          <pc:docMk/>
          <pc:sldMk cId="313966637" sldId="355"/>
        </pc:sldMkLst>
      </pc:sldChg>
      <pc:sldChg chg="modSp add del modNotes">
        <pc:chgData name="Lan Hoang" userId="70de1237-b1d0-4daf-b203-c64e773297d8" providerId="ADAL" clId="{D0A76988-C848-4CE9-807A-03A886B5810A}" dt="2020-09-23T00:24:14.962" v="631" actId="2696"/>
        <pc:sldMkLst>
          <pc:docMk/>
          <pc:sldMk cId="4217063778" sldId="355"/>
        </pc:sldMkLst>
        <pc:spChg chg="mod">
          <ac:chgData name="Lan Hoang" userId="70de1237-b1d0-4daf-b203-c64e773297d8" providerId="ADAL" clId="{D0A76988-C848-4CE9-807A-03A886B5810A}" dt="2020-09-10T04:06:06.511" v="219" actId="20577"/>
          <ac:spMkLst>
            <pc:docMk/>
            <pc:sldMk cId="4217063778" sldId="355"/>
            <ac:spMk id="18" creationId="{D3D818A6-3502-475B-B0D6-835A9B7F9D5E}"/>
          </ac:spMkLst>
        </pc:spChg>
      </pc:sldChg>
      <pc:sldChg chg="modNotes">
        <pc:chgData name="Lan Hoang" userId="70de1237-b1d0-4daf-b203-c64e773297d8" providerId="ADAL" clId="{D0A76988-C848-4CE9-807A-03A886B5810A}" dt="2020-09-23T00:21:06.710" v="610"/>
        <pc:sldMkLst>
          <pc:docMk/>
          <pc:sldMk cId="3526851878" sldId="356"/>
        </pc:sldMkLst>
      </pc:sldChg>
      <pc:sldChg chg="modSp ord modNotes">
        <pc:chgData name="Lan Hoang" userId="70de1237-b1d0-4daf-b203-c64e773297d8" providerId="ADAL" clId="{D0A76988-C848-4CE9-807A-03A886B5810A}" dt="2020-09-23T00:21:06.710" v="610"/>
        <pc:sldMkLst>
          <pc:docMk/>
          <pc:sldMk cId="553879745" sldId="357"/>
        </pc:sldMkLst>
        <pc:spChg chg="mod">
          <ac:chgData name="Lan Hoang" userId="70de1237-b1d0-4daf-b203-c64e773297d8" providerId="ADAL" clId="{D0A76988-C848-4CE9-807A-03A886B5810A}" dt="2020-09-23T00:20:06.792" v="609" actId="20577"/>
          <ac:spMkLst>
            <pc:docMk/>
            <pc:sldMk cId="553879745" sldId="357"/>
            <ac:spMk id="15" creationId="{12348FD4-8925-45B0-B32D-D12E5584A3DB}"/>
          </ac:spMkLst>
        </pc:spChg>
      </pc:sldChg>
      <pc:sldChg chg="modNotes">
        <pc:chgData name="Lan Hoang" userId="70de1237-b1d0-4daf-b203-c64e773297d8" providerId="ADAL" clId="{D0A76988-C848-4CE9-807A-03A886B5810A}" dt="2020-09-23T00:21:06.710" v="610"/>
        <pc:sldMkLst>
          <pc:docMk/>
          <pc:sldMk cId="4035577341" sldId="358"/>
        </pc:sldMkLst>
      </pc:sldChg>
      <pc:sldChg chg="modSp del">
        <pc:chgData name="Lan Hoang" userId="70de1237-b1d0-4daf-b203-c64e773297d8" providerId="ADAL" clId="{D0A76988-C848-4CE9-807A-03A886B5810A}" dt="2020-09-23T00:14:35.884" v="509" actId="2696"/>
        <pc:sldMkLst>
          <pc:docMk/>
          <pc:sldMk cId="1872934240" sldId="359"/>
        </pc:sldMkLst>
        <pc:graphicFrameChg chg="modGraphic">
          <ac:chgData name="Lan Hoang" userId="70de1237-b1d0-4daf-b203-c64e773297d8" providerId="ADAL" clId="{D0A76988-C848-4CE9-807A-03A886B5810A}" dt="2020-09-10T04:04:37.317" v="80" actId="6549"/>
          <ac:graphicFrameMkLst>
            <pc:docMk/>
            <pc:sldMk cId="1872934240" sldId="359"/>
            <ac:graphicFrameMk id="16" creationId="{C148ACF9-6958-48B3-B153-536C0F52BAB6}"/>
          </ac:graphicFrameMkLst>
        </pc:graphicFrameChg>
      </pc:sldChg>
      <pc:sldChg chg="del">
        <pc:chgData name="Lan Hoang" userId="70de1237-b1d0-4daf-b203-c64e773297d8" providerId="ADAL" clId="{D0A76988-C848-4CE9-807A-03A886B5810A}" dt="2020-09-23T00:14:34.913" v="508" actId="2696"/>
        <pc:sldMkLst>
          <pc:docMk/>
          <pc:sldMk cId="3322388561" sldId="360"/>
        </pc:sldMkLst>
      </pc:sldChg>
      <pc:sldChg chg="del">
        <pc:chgData name="Lan Hoang" userId="70de1237-b1d0-4daf-b203-c64e773297d8" providerId="ADAL" clId="{D0A76988-C848-4CE9-807A-03A886B5810A}" dt="2020-09-23T00:19:24.746" v="599" actId="2696"/>
        <pc:sldMkLst>
          <pc:docMk/>
          <pc:sldMk cId="3753814609" sldId="361"/>
        </pc:sldMkLst>
      </pc:sldChg>
      <pc:sldChg chg="delSp modSp del ord">
        <pc:chgData name="Lan Hoang" userId="70de1237-b1d0-4daf-b203-c64e773297d8" providerId="ADAL" clId="{D0A76988-C848-4CE9-807A-03A886B5810A}" dt="2020-09-23T00:17:56.055" v="574" actId="2696"/>
        <pc:sldMkLst>
          <pc:docMk/>
          <pc:sldMk cId="3307058190" sldId="362"/>
        </pc:sldMkLst>
        <pc:spChg chg="del">
          <ac:chgData name="Lan Hoang" userId="70de1237-b1d0-4daf-b203-c64e773297d8" providerId="ADAL" clId="{D0A76988-C848-4CE9-807A-03A886B5810A}" dt="2020-09-10T04:00:43.009" v="7" actId="478"/>
          <ac:spMkLst>
            <pc:docMk/>
            <pc:sldMk cId="3307058190" sldId="362"/>
            <ac:spMk id="3" creationId="{2E5F8D0A-46D6-4704-93AE-B2E8BB946904}"/>
          </ac:spMkLst>
        </pc:spChg>
        <pc:spChg chg="mod">
          <ac:chgData name="Lan Hoang" userId="70de1237-b1d0-4daf-b203-c64e773297d8" providerId="ADAL" clId="{D0A76988-C848-4CE9-807A-03A886B5810A}" dt="2020-09-10T04:08:05.752" v="236" actId="20577"/>
          <ac:spMkLst>
            <pc:docMk/>
            <pc:sldMk cId="3307058190" sldId="362"/>
            <ac:spMk id="18" creationId="{D3D818A6-3502-475B-B0D6-835A9B7F9D5E}"/>
          </ac:spMkLst>
        </pc:spChg>
        <pc:graphicFrameChg chg="mod modGraphic">
          <ac:chgData name="Lan Hoang" userId="70de1237-b1d0-4daf-b203-c64e773297d8" providerId="ADAL" clId="{D0A76988-C848-4CE9-807A-03A886B5810A}" dt="2020-09-11T03:41:51.563" v="493"/>
          <ac:graphicFrameMkLst>
            <pc:docMk/>
            <pc:sldMk cId="3307058190" sldId="362"/>
            <ac:graphicFrameMk id="5" creationId="{B13D7CA8-48D4-44D7-80D8-BF2A4F879CB1}"/>
          </ac:graphicFrameMkLst>
        </pc:graphicFrameChg>
      </pc:sldChg>
      <pc:sldChg chg="modNotes">
        <pc:chgData name="Lan Hoang" userId="70de1237-b1d0-4daf-b203-c64e773297d8" providerId="ADAL" clId="{D0A76988-C848-4CE9-807A-03A886B5810A}" dt="2020-09-23T00:21:06.710" v="610"/>
        <pc:sldMkLst>
          <pc:docMk/>
          <pc:sldMk cId="2566674872" sldId="363"/>
        </pc:sldMkLst>
      </pc:sldChg>
      <pc:sldChg chg="modNotes">
        <pc:chgData name="Lan Hoang" userId="70de1237-b1d0-4daf-b203-c64e773297d8" providerId="ADAL" clId="{D0A76988-C848-4CE9-807A-03A886B5810A}" dt="2020-09-23T00:21:06.710" v="610"/>
        <pc:sldMkLst>
          <pc:docMk/>
          <pc:sldMk cId="90739585" sldId="364"/>
        </pc:sldMkLst>
      </pc:sldChg>
      <pc:sldChg chg="del">
        <pc:chgData name="Lan Hoang" userId="70de1237-b1d0-4daf-b203-c64e773297d8" providerId="ADAL" clId="{D0A76988-C848-4CE9-807A-03A886B5810A}" dt="2020-09-10T03:59:51.986" v="0" actId="2696"/>
        <pc:sldMkLst>
          <pc:docMk/>
          <pc:sldMk cId="901433730" sldId="365"/>
        </pc:sldMkLst>
      </pc:sldChg>
      <pc:sldChg chg="modSp add del modNotesTx">
        <pc:chgData name="Lan Hoang" userId="70de1237-b1d0-4daf-b203-c64e773297d8" providerId="ADAL" clId="{D0A76988-C848-4CE9-807A-03A886B5810A}" dt="2020-09-23T00:14:41.851" v="510" actId="2696"/>
        <pc:sldMkLst>
          <pc:docMk/>
          <pc:sldMk cId="2503386005" sldId="365"/>
        </pc:sldMkLst>
        <pc:graphicFrameChg chg="mod modGraphic">
          <ac:chgData name="Lan Hoang" userId="70de1237-b1d0-4daf-b203-c64e773297d8" providerId="ADAL" clId="{D0A76988-C848-4CE9-807A-03A886B5810A}" dt="2020-09-11T03:43:27.873" v="501" actId="20577"/>
          <ac:graphicFrameMkLst>
            <pc:docMk/>
            <pc:sldMk cId="2503386005" sldId="365"/>
            <ac:graphicFrameMk id="5" creationId="{B13D7CA8-48D4-44D7-80D8-BF2A4F879CB1}"/>
          </ac:graphicFrameMkLst>
        </pc:graphicFrameChg>
      </pc:sldChg>
      <pc:sldChg chg="modSp add modNotes">
        <pc:chgData name="Lan Hoang" userId="70de1237-b1d0-4daf-b203-c64e773297d8" providerId="ADAL" clId="{D0A76988-C848-4CE9-807A-03A886B5810A}" dt="2020-09-23T00:21:06.710" v="610"/>
        <pc:sldMkLst>
          <pc:docMk/>
          <pc:sldMk cId="2828759758" sldId="366"/>
        </pc:sldMkLst>
        <pc:spChg chg="mod">
          <ac:chgData name="Lan Hoang" userId="70de1237-b1d0-4daf-b203-c64e773297d8" providerId="ADAL" clId="{D0A76988-C848-4CE9-807A-03A886B5810A}" dt="2020-09-23T00:14:58.273" v="515" actId="120"/>
          <ac:spMkLst>
            <pc:docMk/>
            <pc:sldMk cId="2828759758" sldId="366"/>
            <ac:spMk id="18" creationId="{D3D818A6-3502-475B-B0D6-835A9B7F9D5E}"/>
          </ac:spMkLst>
        </pc:spChg>
        <pc:graphicFrameChg chg="mod modGraphic">
          <ac:chgData name="Lan Hoang" userId="70de1237-b1d0-4daf-b203-c64e773297d8" providerId="ADAL" clId="{D0A76988-C848-4CE9-807A-03A886B5810A}" dt="2020-09-23T00:17:44.528" v="573" actId="207"/>
          <ac:graphicFrameMkLst>
            <pc:docMk/>
            <pc:sldMk cId="2828759758" sldId="366"/>
            <ac:graphicFrameMk id="5" creationId="{B13D7CA8-48D4-44D7-80D8-BF2A4F879CB1}"/>
          </ac:graphicFrameMkLst>
        </pc:graphicFrameChg>
      </pc:sldChg>
      <pc:sldChg chg="modSp add modNotes">
        <pc:chgData name="Lan Hoang" userId="70de1237-b1d0-4daf-b203-c64e773297d8" providerId="ADAL" clId="{D0A76988-C848-4CE9-807A-03A886B5810A}" dt="2020-09-23T00:21:06.710" v="610"/>
        <pc:sldMkLst>
          <pc:docMk/>
          <pc:sldMk cId="2393640073" sldId="367"/>
        </pc:sldMkLst>
        <pc:spChg chg="mod">
          <ac:chgData name="Lan Hoang" userId="70de1237-b1d0-4daf-b203-c64e773297d8" providerId="ADAL" clId="{D0A76988-C848-4CE9-807A-03A886B5810A}" dt="2020-09-23T00:18:06.520" v="584" actId="20577"/>
          <ac:spMkLst>
            <pc:docMk/>
            <pc:sldMk cId="2393640073" sldId="367"/>
            <ac:spMk id="15" creationId="{12348FD4-8925-45B0-B32D-D12E5584A3DB}"/>
          </ac:spMkLst>
        </pc:spChg>
      </pc:sldChg>
      <pc:sldChg chg="modSp add modNotes">
        <pc:chgData name="Lan Hoang" userId="70de1237-b1d0-4daf-b203-c64e773297d8" providerId="ADAL" clId="{D0A76988-C848-4CE9-807A-03A886B5810A}" dt="2020-09-23T00:21:06.710" v="610"/>
        <pc:sldMkLst>
          <pc:docMk/>
          <pc:sldMk cId="802861425" sldId="368"/>
        </pc:sldMkLst>
        <pc:spChg chg="mod">
          <ac:chgData name="Lan Hoang" userId="70de1237-b1d0-4daf-b203-c64e773297d8" providerId="ADAL" clId="{D0A76988-C848-4CE9-807A-03A886B5810A}" dt="2020-09-23T00:18:10.720" v="592" actId="20577"/>
          <ac:spMkLst>
            <pc:docMk/>
            <pc:sldMk cId="802861425" sldId="368"/>
            <ac:spMk id="15" creationId="{12348FD4-8925-45B0-B32D-D12E5584A3DB}"/>
          </ac:spMkLst>
        </pc:spChg>
      </pc:sldChg>
      <pc:sldChg chg="modSp add modNotes">
        <pc:chgData name="Lan Hoang" userId="70de1237-b1d0-4daf-b203-c64e773297d8" providerId="ADAL" clId="{D0A76988-C848-4CE9-807A-03A886B5810A}" dt="2020-09-23T00:21:06.710" v="610"/>
        <pc:sldMkLst>
          <pc:docMk/>
          <pc:sldMk cId="3599914112" sldId="369"/>
        </pc:sldMkLst>
        <pc:spChg chg="mod">
          <ac:chgData name="Lan Hoang" userId="70de1237-b1d0-4daf-b203-c64e773297d8" providerId="ADAL" clId="{D0A76988-C848-4CE9-807A-03A886B5810A}" dt="2020-09-23T00:18:22.540" v="598" actId="20577"/>
          <ac:spMkLst>
            <pc:docMk/>
            <pc:sldMk cId="3599914112" sldId="369"/>
            <ac:spMk id="15" creationId="{12348FD4-8925-45B0-B32D-D12E5584A3DB}"/>
          </ac:spMkLst>
        </pc:spChg>
      </pc:sldChg>
      <pc:sldChg chg="modSp add">
        <pc:chgData name="Lan Hoang" userId="70de1237-b1d0-4daf-b203-c64e773297d8" providerId="ADAL" clId="{D0A76988-C848-4CE9-807A-03A886B5810A}" dt="2020-09-23T00:22:32.822" v="630" actId="20577"/>
        <pc:sldMkLst>
          <pc:docMk/>
          <pc:sldMk cId="4249985660" sldId="370"/>
        </pc:sldMkLst>
        <pc:spChg chg="mod">
          <ac:chgData name="Lan Hoang" userId="70de1237-b1d0-4daf-b203-c64e773297d8" providerId="ADAL" clId="{D0A76988-C848-4CE9-807A-03A886B5810A}" dt="2020-09-23T00:22:32.822" v="630" actId="20577"/>
          <ac:spMkLst>
            <pc:docMk/>
            <pc:sldMk cId="4249985660" sldId="370"/>
            <ac:spMk id="15" creationId="{12348FD4-8925-45B0-B32D-D12E5584A3DB}"/>
          </ac:spMkLst>
        </pc:spChg>
      </pc:sldChg>
    </pc:docChg>
  </pc:docChgLst>
  <pc:docChgLst>
    <pc:chgData name="Lara Graves" userId="a1e3f014-ecab-43b3-9bf2-a43fe6226cec" providerId="ADAL" clId="{8D912412-D1C4-436C-9279-7EEE9EDE9412}"/>
    <pc:docChg chg="modSld">
      <pc:chgData name="Lara Graves" userId="a1e3f014-ecab-43b3-9bf2-a43fe6226cec" providerId="ADAL" clId="{8D912412-D1C4-436C-9279-7EEE9EDE9412}" dt="2020-09-09T02:24:44.047" v="1" actId="729"/>
      <pc:docMkLst>
        <pc:docMk/>
      </pc:docMkLst>
      <pc:sldChg chg="mod modShow">
        <pc:chgData name="Lara Graves" userId="a1e3f014-ecab-43b3-9bf2-a43fe6226cec" providerId="ADAL" clId="{8D912412-D1C4-436C-9279-7EEE9EDE9412}" dt="2020-09-09T02:24:44.047" v="1" actId="729"/>
        <pc:sldMkLst>
          <pc:docMk/>
          <pc:sldMk cId="1714005500" sldId="340"/>
        </pc:sldMkLst>
      </pc:sldChg>
      <pc:sldChg chg="mod modShow">
        <pc:chgData name="Lara Graves" userId="a1e3f014-ecab-43b3-9bf2-a43fe6226cec" providerId="ADAL" clId="{8D912412-D1C4-436C-9279-7EEE9EDE9412}" dt="2020-09-09T02:24:44.047" v="1" actId="729"/>
        <pc:sldMkLst>
          <pc:docMk/>
          <pc:sldMk cId="3496301608" sldId="352"/>
        </pc:sldMkLst>
      </pc:sldChg>
      <pc:sldChg chg="mod modShow">
        <pc:chgData name="Lara Graves" userId="a1e3f014-ecab-43b3-9bf2-a43fe6226cec" providerId="ADAL" clId="{8D912412-D1C4-436C-9279-7EEE9EDE9412}" dt="2020-09-09T02:24:44.047" v="1" actId="729"/>
        <pc:sldMkLst>
          <pc:docMk/>
          <pc:sldMk cId="2958259334" sldId="354"/>
        </pc:sldMkLst>
      </pc:sldChg>
      <pc:sldChg chg="mod modShow">
        <pc:chgData name="Lara Graves" userId="a1e3f014-ecab-43b3-9bf2-a43fe6226cec" providerId="ADAL" clId="{8D912412-D1C4-436C-9279-7EEE9EDE9412}" dt="2020-09-09T02:24:28.246" v="0" actId="729"/>
        <pc:sldMkLst>
          <pc:docMk/>
          <pc:sldMk cId="4217063778" sldId="355"/>
        </pc:sldMkLst>
      </pc:sldChg>
      <pc:sldChg chg="mod modShow">
        <pc:chgData name="Lara Graves" userId="a1e3f014-ecab-43b3-9bf2-a43fe6226cec" providerId="ADAL" clId="{8D912412-D1C4-436C-9279-7EEE9EDE9412}" dt="2020-09-09T02:24:44.047" v="1" actId="729"/>
        <pc:sldMkLst>
          <pc:docMk/>
          <pc:sldMk cId="553879745" sldId="357"/>
        </pc:sldMkLst>
      </pc:sldChg>
      <pc:sldChg chg="mod modShow">
        <pc:chgData name="Lara Graves" userId="a1e3f014-ecab-43b3-9bf2-a43fe6226cec" providerId="ADAL" clId="{8D912412-D1C4-436C-9279-7EEE9EDE9412}" dt="2020-09-09T02:24:44.047" v="1" actId="729"/>
        <pc:sldMkLst>
          <pc:docMk/>
          <pc:sldMk cId="1872934240" sldId="359"/>
        </pc:sldMkLst>
      </pc:sldChg>
      <pc:sldChg chg="mod modShow">
        <pc:chgData name="Lara Graves" userId="a1e3f014-ecab-43b3-9bf2-a43fe6226cec" providerId="ADAL" clId="{8D912412-D1C4-436C-9279-7EEE9EDE9412}" dt="2020-09-09T02:24:44.047" v="1" actId="729"/>
        <pc:sldMkLst>
          <pc:docMk/>
          <pc:sldMk cId="3322388561" sldId="360"/>
        </pc:sldMkLst>
      </pc:sldChg>
      <pc:sldChg chg="mod modShow">
        <pc:chgData name="Lara Graves" userId="a1e3f014-ecab-43b3-9bf2-a43fe6226cec" providerId="ADAL" clId="{8D912412-D1C4-436C-9279-7EEE9EDE9412}" dt="2020-09-09T02:24:44.047" v="1" actId="729"/>
        <pc:sldMkLst>
          <pc:docMk/>
          <pc:sldMk cId="3753814609" sldId="361"/>
        </pc:sldMkLst>
      </pc:sldChg>
      <pc:sldChg chg="mod modShow">
        <pc:chgData name="Lara Graves" userId="a1e3f014-ecab-43b3-9bf2-a43fe6226cec" providerId="ADAL" clId="{8D912412-D1C4-436C-9279-7EEE9EDE9412}" dt="2020-09-09T02:24:44.047" v="1" actId="729"/>
        <pc:sldMkLst>
          <pc:docMk/>
          <pc:sldMk cId="3307058190" sldId="362"/>
        </pc:sldMkLst>
      </pc:sldChg>
      <pc:sldChg chg="mod modShow">
        <pc:chgData name="Lara Graves" userId="a1e3f014-ecab-43b3-9bf2-a43fe6226cec" providerId="ADAL" clId="{8D912412-D1C4-436C-9279-7EEE9EDE9412}" dt="2020-09-09T02:24:44.047" v="1" actId="729"/>
        <pc:sldMkLst>
          <pc:docMk/>
          <pc:sldMk cId="901433730" sldId="365"/>
        </pc:sldMkLst>
      </pc:sldChg>
    </pc:docChg>
  </pc:docChgLst>
  <pc:docChgLst>
    <pc:chgData name="Elena Konovalov" userId="578030eb-d08d-4994-a9e6-a74f7700248c" providerId="ADAL" clId="{3663D777-268D-495B-82CC-4BE0CD94C74B}"/>
    <pc:docChg chg="undo custSel addSld delSld modSld sldOrd">
      <pc:chgData name="Elena Konovalov" userId="578030eb-d08d-4994-a9e6-a74f7700248c" providerId="ADAL" clId="{3663D777-268D-495B-82CC-4BE0CD94C74B}" dt="2020-09-10T01:37:45.176" v="12650" actId="20577"/>
      <pc:docMkLst>
        <pc:docMk/>
      </pc:docMkLst>
      <pc:sldChg chg="modSp modNotesTx">
        <pc:chgData name="Elena Konovalov" userId="578030eb-d08d-4994-a9e6-a74f7700248c" providerId="ADAL" clId="{3663D777-268D-495B-82CC-4BE0CD94C74B}" dt="2020-09-10T01:37:45.176" v="12650" actId="20577"/>
        <pc:sldMkLst>
          <pc:docMk/>
          <pc:sldMk cId="556201651" sldId="257"/>
        </pc:sldMkLst>
        <pc:spChg chg="mod">
          <ac:chgData name="Elena Konovalov" userId="578030eb-d08d-4994-a9e6-a74f7700248c" providerId="ADAL" clId="{3663D777-268D-495B-82CC-4BE0CD94C74B}" dt="2020-08-31T01:26:39.272" v="6" actId="20577"/>
          <ac:spMkLst>
            <pc:docMk/>
            <pc:sldMk cId="556201651" sldId="257"/>
            <ac:spMk id="4" creationId="{61274010-8464-4575-AA99-A6A988C10797}"/>
          </ac:spMkLst>
        </pc:spChg>
      </pc:sldChg>
      <pc:sldChg chg="modSp modNotesTx">
        <pc:chgData name="Elena Konovalov" userId="578030eb-d08d-4994-a9e6-a74f7700248c" providerId="ADAL" clId="{3663D777-268D-495B-82CC-4BE0CD94C74B}" dt="2020-09-08T06:43:48.458" v="12209" actId="114"/>
        <pc:sldMkLst>
          <pc:docMk/>
          <pc:sldMk cId="1617046826" sldId="288"/>
        </pc:sldMkLst>
        <pc:spChg chg="mod">
          <ac:chgData name="Elena Konovalov" userId="578030eb-d08d-4994-a9e6-a74f7700248c" providerId="ADAL" clId="{3663D777-268D-495B-82CC-4BE0CD94C74B}" dt="2020-09-03T06:43:34.433" v="9705" actId="1076"/>
          <ac:spMkLst>
            <pc:docMk/>
            <pc:sldMk cId="1617046826" sldId="288"/>
            <ac:spMk id="19" creationId="{10170FB3-E512-4C5D-A1A4-F2ED817C08DD}"/>
          </ac:spMkLst>
        </pc:spChg>
        <pc:graphicFrameChg chg="mod modGraphic">
          <ac:chgData name="Elena Konovalov" userId="578030eb-d08d-4994-a9e6-a74f7700248c" providerId="ADAL" clId="{3663D777-268D-495B-82CC-4BE0CD94C74B}" dt="2020-09-03T05:05:09.783" v="9599" actId="313"/>
          <ac:graphicFrameMkLst>
            <pc:docMk/>
            <pc:sldMk cId="1617046826" sldId="288"/>
            <ac:graphicFrameMk id="6" creationId="{3149E139-8820-44DD-A130-6FC06298537D}"/>
          </ac:graphicFrameMkLst>
        </pc:graphicFrameChg>
      </pc:sldChg>
      <pc:sldChg chg="modSp ord modNotesTx">
        <pc:chgData name="Elena Konovalov" userId="578030eb-d08d-4994-a9e6-a74f7700248c" providerId="ADAL" clId="{3663D777-268D-495B-82CC-4BE0CD94C74B}" dt="2020-09-01T23:48:11.438" v="8552"/>
        <pc:sldMkLst>
          <pc:docMk/>
          <pc:sldMk cId="4189250138" sldId="290"/>
        </pc:sldMkLst>
        <pc:spChg chg="mod">
          <ac:chgData name="Elena Konovalov" userId="578030eb-d08d-4994-a9e6-a74f7700248c" providerId="ADAL" clId="{3663D777-268D-495B-82CC-4BE0CD94C74B}" dt="2020-08-31T06:53:04.338" v="1972" actId="1076"/>
          <ac:spMkLst>
            <pc:docMk/>
            <pc:sldMk cId="4189250138" sldId="290"/>
            <ac:spMk id="2" creationId="{FF0D4DCA-89E7-43BC-94F5-5E597ED167DE}"/>
          </ac:spMkLst>
        </pc:spChg>
        <pc:picChg chg="mod">
          <ac:chgData name="Elena Konovalov" userId="578030eb-d08d-4994-a9e6-a74f7700248c" providerId="ADAL" clId="{3663D777-268D-495B-82CC-4BE0CD94C74B}" dt="2020-08-31T01:40:31.901" v="340" actId="29295"/>
          <ac:picMkLst>
            <pc:docMk/>
            <pc:sldMk cId="4189250138" sldId="290"/>
            <ac:picMk id="5" creationId="{8832C97B-0318-4042-BF2D-1659A8AA922F}"/>
          </ac:picMkLst>
        </pc:picChg>
        <pc:picChg chg="mod">
          <ac:chgData name="Elena Konovalov" userId="578030eb-d08d-4994-a9e6-a74f7700248c" providerId="ADAL" clId="{3663D777-268D-495B-82CC-4BE0CD94C74B}" dt="2020-08-31T01:40:34.540" v="343" actId="29295"/>
          <ac:picMkLst>
            <pc:docMk/>
            <pc:sldMk cId="4189250138" sldId="290"/>
            <ac:picMk id="6" creationId="{FF38088A-FE37-4367-B024-06768FAF144E}"/>
          </ac:picMkLst>
        </pc:picChg>
        <pc:picChg chg="mod">
          <ac:chgData name="Elena Konovalov" userId="578030eb-d08d-4994-a9e6-a74f7700248c" providerId="ADAL" clId="{3663D777-268D-495B-82CC-4BE0CD94C74B}" dt="2020-08-31T01:40:35.261" v="344" actId="29295"/>
          <ac:picMkLst>
            <pc:docMk/>
            <pc:sldMk cId="4189250138" sldId="290"/>
            <ac:picMk id="7" creationId="{EA378A79-DAB2-4526-913C-0CEE6960B2BE}"/>
          </ac:picMkLst>
        </pc:picChg>
        <pc:picChg chg="mod">
          <ac:chgData name="Elena Konovalov" userId="578030eb-d08d-4994-a9e6-a74f7700248c" providerId="ADAL" clId="{3663D777-268D-495B-82CC-4BE0CD94C74B}" dt="2020-08-31T01:40:32.661" v="341" actId="29295"/>
          <ac:picMkLst>
            <pc:docMk/>
            <pc:sldMk cId="4189250138" sldId="290"/>
            <ac:picMk id="11" creationId="{64BD1850-BC33-435B-92D3-C5B076F2C493}"/>
          </ac:picMkLst>
        </pc:picChg>
        <pc:picChg chg="mod">
          <ac:chgData name="Elena Konovalov" userId="578030eb-d08d-4994-a9e6-a74f7700248c" providerId="ADAL" clId="{3663D777-268D-495B-82CC-4BE0CD94C74B}" dt="2020-08-31T01:40:33.669" v="342" actId="29295"/>
          <ac:picMkLst>
            <pc:docMk/>
            <pc:sldMk cId="4189250138" sldId="290"/>
            <ac:picMk id="13" creationId="{C9BF7390-4C91-41A1-982F-58CED56CF95B}"/>
          </ac:picMkLst>
        </pc:picChg>
      </pc:sldChg>
      <pc:sldChg chg="addSp delSp modSp modNotesTx">
        <pc:chgData name="Elena Konovalov" userId="578030eb-d08d-4994-a9e6-a74f7700248c" providerId="ADAL" clId="{3663D777-268D-495B-82CC-4BE0CD94C74B}" dt="2020-09-02T05:34:57.103" v="9073" actId="20577"/>
        <pc:sldMkLst>
          <pc:docMk/>
          <pc:sldMk cId="1031178394" sldId="293"/>
        </pc:sldMkLst>
        <pc:spChg chg="mod">
          <ac:chgData name="Elena Konovalov" userId="578030eb-d08d-4994-a9e6-a74f7700248c" providerId="ADAL" clId="{3663D777-268D-495B-82CC-4BE0CD94C74B}" dt="2020-09-02T04:24:02.271" v="8589" actId="1076"/>
          <ac:spMkLst>
            <pc:docMk/>
            <pc:sldMk cId="1031178394" sldId="293"/>
            <ac:spMk id="7" creationId="{7BC868D7-7064-48AC-ABA9-DDDBE2B14116}"/>
          </ac:spMkLst>
        </pc:spChg>
        <pc:spChg chg="mod">
          <ac:chgData name="Elena Konovalov" userId="578030eb-d08d-4994-a9e6-a74f7700248c" providerId="ADAL" clId="{3663D777-268D-495B-82CC-4BE0CD94C74B}" dt="2020-09-02T05:34:19.023" v="9060" actId="1076"/>
          <ac:spMkLst>
            <pc:docMk/>
            <pc:sldMk cId="1031178394" sldId="293"/>
            <ac:spMk id="18" creationId="{C67850D0-24DC-4681-9F48-1B4E3EFD961C}"/>
          </ac:spMkLst>
        </pc:spChg>
        <pc:graphicFrameChg chg="add del mod modGraphic">
          <ac:chgData name="Elena Konovalov" userId="578030eb-d08d-4994-a9e6-a74f7700248c" providerId="ADAL" clId="{3663D777-268D-495B-82CC-4BE0CD94C74B}" dt="2020-09-02T05:01:36.127" v="9000" actId="478"/>
          <ac:graphicFrameMkLst>
            <pc:docMk/>
            <pc:sldMk cId="1031178394" sldId="293"/>
            <ac:graphicFrameMk id="16" creationId="{20D9798C-0FF6-46F5-A3D4-12B5F30B2377}"/>
          </ac:graphicFrameMkLst>
        </pc:graphicFrameChg>
        <pc:graphicFrameChg chg="mod modGraphic">
          <ac:chgData name="Elena Konovalov" userId="578030eb-d08d-4994-a9e6-a74f7700248c" providerId="ADAL" clId="{3663D777-268D-495B-82CC-4BE0CD94C74B}" dt="2020-09-02T05:33:49.799" v="9058" actId="1076"/>
          <ac:graphicFrameMkLst>
            <pc:docMk/>
            <pc:sldMk cId="1031178394" sldId="293"/>
            <ac:graphicFrameMk id="17" creationId="{55701B7E-07AD-4F26-BBFC-275D1E7E3EF8}"/>
          </ac:graphicFrameMkLst>
        </pc:graphicFrameChg>
        <pc:graphicFrameChg chg="add del mod">
          <ac:chgData name="Elena Konovalov" userId="578030eb-d08d-4994-a9e6-a74f7700248c" providerId="ADAL" clId="{3663D777-268D-495B-82CC-4BE0CD94C74B}" dt="2020-09-02T05:32:50.507" v="9054" actId="478"/>
          <ac:graphicFrameMkLst>
            <pc:docMk/>
            <pc:sldMk cId="1031178394" sldId="293"/>
            <ac:graphicFrameMk id="20" creationId="{EB6579A3-31C2-4244-B5C4-6587AE72E598}"/>
          </ac:graphicFrameMkLst>
        </pc:graphicFrameChg>
        <pc:graphicFrameChg chg="add mod">
          <ac:chgData name="Elena Konovalov" userId="578030eb-d08d-4994-a9e6-a74f7700248c" providerId="ADAL" clId="{3663D777-268D-495B-82CC-4BE0CD94C74B}" dt="2020-09-02T05:34:57.103" v="9073" actId="20577"/>
          <ac:graphicFrameMkLst>
            <pc:docMk/>
            <pc:sldMk cId="1031178394" sldId="293"/>
            <ac:graphicFrameMk id="21" creationId="{EB6579A3-31C2-4244-B5C4-6587AE72E598}"/>
          </ac:graphicFrameMkLst>
        </pc:graphicFrameChg>
        <pc:picChg chg="mod">
          <ac:chgData name="Elena Konovalov" userId="578030eb-d08d-4994-a9e6-a74f7700248c" providerId="ADAL" clId="{3663D777-268D-495B-82CC-4BE0CD94C74B}" dt="2020-08-31T01:41:06.677" v="365" actId="29295"/>
          <ac:picMkLst>
            <pc:docMk/>
            <pc:sldMk cId="1031178394" sldId="293"/>
            <ac:picMk id="8" creationId="{2DA99AE6-6CB0-4767-80FF-684CD328DB7B}"/>
          </ac:picMkLst>
        </pc:picChg>
        <pc:picChg chg="mod">
          <ac:chgData name="Elena Konovalov" userId="578030eb-d08d-4994-a9e6-a74f7700248c" providerId="ADAL" clId="{3663D777-268D-495B-82CC-4BE0CD94C74B}" dt="2020-08-31T01:41:10.029" v="368" actId="29295"/>
          <ac:picMkLst>
            <pc:docMk/>
            <pc:sldMk cId="1031178394" sldId="293"/>
            <ac:picMk id="9" creationId="{BE6FAAF3-5053-477C-8AB7-6D90F2E95268}"/>
          </ac:picMkLst>
        </pc:picChg>
        <pc:picChg chg="mod">
          <ac:chgData name="Elena Konovalov" userId="578030eb-d08d-4994-a9e6-a74f7700248c" providerId="ADAL" clId="{3663D777-268D-495B-82CC-4BE0CD94C74B}" dt="2020-08-31T01:41:10.789" v="369" actId="29295"/>
          <ac:picMkLst>
            <pc:docMk/>
            <pc:sldMk cId="1031178394" sldId="293"/>
            <ac:picMk id="10" creationId="{B4726CA8-9C9D-4A08-9B64-A35B743C55C4}"/>
          </ac:picMkLst>
        </pc:picChg>
        <pc:picChg chg="mod">
          <ac:chgData name="Elena Konovalov" userId="578030eb-d08d-4994-a9e6-a74f7700248c" providerId="ADAL" clId="{3663D777-268D-495B-82CC-4BE0CD94C74B}" dt="2020-08-31T01:41:07.968" v="366" actId="29295"/>
          <ac:picMkLst>
            <pc:docMk/>
            <pc:sldMk cId="1031178394" sldId="293"/>
            <ac:picMk id="11" creationId="{AB6F5141-77C7-4214-BE08-974486A65FD9}"/>
          </ac:picMkLst>
        </pc:picChg>
        <pc:picChg chg="mod">
          <ac:chgData name="Elena Konovalov" userId="578030eb-d08d-4994-a9e6-a74f7700248c" providerId="ADAL" clId="{3663D777-268D-495B-82CC-4BE0CD94C74B}" dt="2020-08-31T01:41:09.173" v="367" actId="29295"/>
          <ac:picMkLst>
            <pc:docMk/>
            <pc:sldMk cId="1031178394" sldId="293"/>
            <ac:picMk id="12" creationId="{DA26DF76-E052-40D5-927A-1C4DFE7C6B43}"/>
          </ac:picMkLst>
        </pc:picChg>
      </pc:sldChg>
      <pc:sldChg chg="addSp delSp modSp modNotesTx">
        <pc:chgData name="Elena Konovalov" userId="578030eb-d08d-4994-a9e6-a74f7700248c" providerId="ADAL" clId="{3663D777-268D-495B-82CC-4BE0CD94C74B}" dt="2020-09-02T05:39:33.527" v="9107" actId="20577"/>
        <pc:sldMkLst>
          <pc:docMk/>
          <pc:sldMk cId="555321423" sldId="294"/>
        </pc:sldMkLst>
        <pc:spChg chg="mod">
          <ac:chgData name="Elena Konovalov" userId="578030eb-d08d-4994-a9e6-a74f7700248c" providerId="ADAL" clId="{3663D777-268D-495B-82CC-4BE0CD94C74B}" dt="2020-08-31T06:54:10.017" v="1981" actId="1076"/>
          <ac:spMkLst>
            <pc:docMk/>
            <pc:sldMk cId="555321423" sldId="294"/>
            <ac:spMk id="2" creationId="{D0FC8BF2-5E36-4868-A542-1A26FF02FB95}"/>
          </ac:spMkLst>
        </pc:spChg>
        <pc:spChg chg="mod">
          <ac:chgData name="Elena Konovalov" userId="578030eb-d08d-4994-a9e6-a74f7700248c" providerId="ADAL" clId="{3663D777-268D-495B-82CC-4BE0CD94C74B}" dt="2020-09-02T05:39:33.527" v="9107" actId="20577"/>
          <ac:spMkLst>
            <pc:docMk/>
            <pc:sldMk cId="555321423" sldId="294"/>
            <ac:spMk id="18" creationId="{C7759793-8133-47C6-96CC-6A634DD71DC1}"/>
          </ac:spMkLst>
        </pc:spChg>
        <pc:graphicFrameChg chg="del">
          <ac:chgData name="Elena Konovalov" userId="578030eb-d08d-4994-a9e6-a74f7700248c" providerId="ADAL" clId="{3663D777-268D-495B-82CC-4BE0CD94C74B}" dt="2020-09-01T04:21:34.629" v="7305" actId="478"/>
          <ac:graphicFrameMkLst>
            <pc:docMk/>
            <pc:sldMk cId="555321423" sldId="294"/>
            <ac:graphicFrameMk id="16" creationId="{3DA3C3D6-CB02-47C9-922F-3403A987C066}"/>
          </ac:graphicFrameMkLst>
        </pc:graphicFrameChg>
        <pc:graphicFrameChg chg="add del mod">
          <ac:chgData name="Elena Konovalov" userId="578030eb-d08d-4994-a9e6-a74f7700248c" providerId="ADAL" clId="{3663D777-268D-495B-82CC-4BE0CD94C74B}" dt="2020-09-02T05:37:30.753" v="9079" actId="478"/>
          <ac:graphicFrameMkLst>
            <pc:docMk/>
            <pc:sldMk cId="555321423" sldId="294"/>
            <ac:graphicFrameMk id="16" creationId="{B026CAF7-5788-4E18-81E7-1EEB41B7C8C1}"/>
          </ac:graphicFrameMkLst>
        </pc:graphicFrameChg>
        <pc:graphicFrameChg chg="del">
          <ac:chgData name="Elena Konovalov" userId="578030eb-d08d-4994-a9e6-a74f7700248c" providerId="ADAL" clId="{3663D777-268D-495B-82CC-4BE0CD94C74B}" dt="2020-09-02T05:38:11.138" v="9084" actId="478"/>
          <ac:graphicFrameMkLst>
            <pc:docMk/>
            <pc:sldMk cId="555321423" sldId="294"/>
            <ac:graphicFrameMk id="17" creationId="{3DA3C3D6-CB02-47C9-922F-3403A987C066}"/>
          </ac:graphicFrameMkLst>
        </pc:graphicFrameChg>
        <pc:graphicFrameChg chg="add del mod">
          <ac:chgData name="Elena Konovalov" userId="578030eb-d08d-4994-a9e6-a74f7700248c" providerId="ADAL" clId="{3663D777-268D-495B-82CC-4BE0CD94C74B}" dt="2020-09-02T05:37:56.586" v="9082" actId="478"/>
          <ac:graphicFrameMkLst>
            <pc:docMk/>
            <pc:sldMk cId="555321423" sldId="294"/>
            <ac:graphicFrameMk id="19" creationId="{B026CAF7-5788-4E18-81E7-1EEB41B7C8C1}"/>
          </ac:graphicFrameMkLst>
        </pc:graphicFrameChg>
        <pc:graphicFrameChg chg="add mod">
          <ac:chgData name="Elena Konovalov" userId="578030eb-d08d-4994-a9e6-a74f7700248c" providerId="ADAL" clId="{3663D777-268D-495B-82CC-4BE0CD94C74B}" dt="2020-09-02T05:38:03.918" v="9083" actId="1076"/>
          <ac:graphicFrameMkLst>
            <pc:docMk/>
            <pc:sldMk cId="555321423" sldId="294"/>
            <ac:graphicFrameMk id="20" creationId="{B026CAF7-5788-4E18-81E7-1EEB41B7C8C1}"/>
          </ac:graphicFrameMkLst>
        </pc:graphicFrameChg>
        <pc:graphicFrameChg chg="add mod">
          <ac:chgData name="Elena Konovalov" userId="578030eb-d08d-4994-a9e6-a74f7700248c" providerId="ADAL" clId="{3663D777-268D-495B-82CC-4BE0CD94C74B}" dt="2020-09-02T05:38:57.910" v="9088" actId="167"/>
          <ac:graphicFrameMkLst>
            <pc:docMk/>
            <pc:sldMk cId="555321423" sldId="294"/>
            <ac:graphicFrameMk id="21" creationId="{CE29A235-711A-4990-AD41-175C5679250F}"/>
          </ac:graphicFrameMkLst>
        </pc:graphicFrameChg>
        <pc:picChg chg="mod">
          <ac:chgData name="Elena Konovalov" userId="578030eb-d08d-4994-a9e6-a74f7700248c" providerId="ADAL" clId="{3663D777-268D-495B-82CC-4BE0CD94C74B}" dt="2020-08-31T01:41:20.053" v="375" actId="29295"/>
          <ac:picMkLst>
            <pc:docMk/>
            <pc:sldMk cId="555321423" sldId="294"/>
            <ac:picMk id="5" creationId="{7198655F-E180-4E9E-8BCC-A02ECE597C07}"/>
          </ac:picMkLst>
        </pc:picChg>
        <pc:picChg chg="mod">
          <ac:chgData name="Elena Konovalov" userId="578030eb-d08d-4994-a9e6-a74f7700248c" providerId="ADAL" clId="{3663D777-268D-495B-82CC-4BE0CD94C74B}" dt="2020-08-31T01:41:24.268" v="379" actId="29295"/>
          <ac:picMkLst>
            <pc:docMk/>
            <pc:sldMk cId="555321423" sldId="294"/>
            <ac:picMk id="7" creationId="{7541BB7C-3094-45CD-AF58-F8F6F2E7909C}"/>
          </ac:picMkLst>
        </pc:picChg>
        <pc:picChg chg="mod">
          <ac:chgData name="Elena Konovalov" userId="578030eb-d08d-4994-a9e6-a74f7700248c" providerId="ADAL" clId="{3663D777-268D-495B-82CC-4BE0CD94C74B}" dt="2020-08-31T01:41:20.749" v="376" actId="29295"/>
          <ac:picMkLst>
            <pc:docMk/>
            <pc:sldMk cId="555321423" sldId="294"/>
            <ac:picMk id="9" creationId="{DDC6C3B3-9BB6-4653-A4F6-F57E7BD6B29B}"/>
          </ac:picMkLst>
        </pc:picChg>
        <pc:picChg chg="mod">
          <ac:chgData name="Elena Konovalov" userId="578030eb-d08d-4994-a9e6-a74f7700248c" providerId="ADAL" clId="{3663D777-268D-495B-82CC-4BE0CD94C74B}" dt="2020-08-31T01:41:22.525" v="377" actId="29295"/>
          <ac:picMkLst>
            <pc:docMk/>
            <pc:sldMk cId="555321423" sldId="294"/>
            <ac:picMk id="10" creationId="{BF20E5AA-BBB9-48B8-A284-9E0EA2A927E2}"/>
          </ac:picMkLst>
        </pc:picChg>
        <pc:picChg chg="mod">
          <ac:chgData name="Elena Konovalov" userId="578030eb-d08d-4994-a9e6-a74f7700248c" providerId="ADAL" clId="{3663D777-268D-495B-82CC-4BE0CD94C74B}" dt="2020-08-31T01:41:23.372" v="378" actId="29295"/>
          <ac:picMkLst>
            <pc:docMk/>
            <pc:sldMk cId="555321423" sldId="294"/>
            <ac:picMk id="11" creationId="{BBE073B4-F427-4923-9ADF-38534EB5257D}"/>
          </ac:picMkLst>
        </pc:picChg>
      </pc:sldChg>
      <pc:sldChg chg="modSp modNotesTx">
        <pc:chgData name="Elena Konovalov" userId="578030eb-d08d-4994-a9e6-a74f7700248c" providerId="ADAL" clId="{3663D777-268D-495B-82CC-4BE0CD94C74B}" dt="2020-09-01T04:00:07.451" v="7296" actId="114"/>
        <pc:sldMkLst>
          <pc:docMk/>
          <pc:sldMk cId="1719439331" sldId="302"/>
        </pc:sldMkLst>
        <pc:spChg chg="mod">
          <ac:chgData name="Elena Konovalov" userId="578030eb-d08d-4994-a9e6-a74f7700248c" providerId="ADAL" clId="{3663D777-268D-495B-82CC-4BE0CD94C74B}" dt="2020-08-31T06:54:17.426" v="1982" actId="1076"/>
          <ac:spMkLst>
            <pc:docMk/>
            <pc:sldMk cId="1719439331" sldId="302"/>
            <ac:spMk id="2" creationId="{22AF400E-FB25-4B71-BED9-BED2762BD388}"/>
          </ac:spMkLst>
        </pc:spChg>
        <pc:picChg chg="mod">
          <ac:chgData name="Elena Konovalov" userId="578030eb-d08d-4994-a9e6-a74f7700248c" providerId="ADAL" clId="{3663D777-268D-495B-82CC-4BE0CD94C74B}" dt="2020-08-31T01:41:27.517" v="380" actId="29295"/>
          <ac:picMkLst>
            <pc:docMk/>
            <pc:sldMk cId="1719439331" sldId="302"/>
            <ac:picMk id="5" creationId="{1D6FED10-A53F-42DE-B951-AE96E3DA2742}"/>
          </ac:picMkLst>
        </pc:picChg>
        <pc:picChg chg="mod">
          <ac:chgData name="Elena Konovalov" userId="578030eb-d08d-4994-a9e6-a74f7700248c" providerId="ADAL" clId="{3663D777-268D-495B-82CC-4BE0CD94C74B}" dt="2020-08-31T01:41:31.988" v="385" actId="29295"/>
          <ac:picMkLst>
            <pc:docMk/>
            <pc:sldMk cId="1719439331" sldId="302"/>
            <ac:picMk id="6" creationId="{CBF7D935-7E07-44CA-8764-7B80D6BA9400}"/>
          </ac:picMkLst>
        </pc:picChg>
        <pc:picChg chg="mod">
          <ac:chgData name="Elena Konovalov" userId="578030eb-d08d-4994-a9e6-a74f7700248c" providerId="ADAL" clId="{3663D777-268D-495B-82CC-4BE0CD94C74B}" dt="2020-08-31T01:41:28.292" v="381" actId="29295"/>
          <ac:picMkLst>
            <pc:docMk/>
            <pc:sldMk cId="1719439331" sldId="302"/>
            <ac:picMk id="8" creationId="{8CBA8BEC-2213-4BA1-96B4-4321C6CDF2DA}"/>
          </ac:picMkLst>
        </pc:picChg>
        <pc:picChg chg="mod">
          <ac:chgData name="Elena Konovalov" userId="578030eb-d08d-4994-a9e6-a74f7700248c" providerId="ADAL" clId="{3663D777-268D-495B-82CC-4BE0CD94C74B}" dt="2020-08-31T01:41:29.260" v="382" actId="29295"/>
          <ac:picMkLst>
            <pc:docMk/>
            <pc:sldMk cId="1719439331" sldId="302"/>
            <ac:picMk id="10" creationId="{853ED4D9-8C85-405A-8961-5ABFDDC8A970}"/>
          </ac:picMkLst>
        </pc:picChg>
        <pc:picChg chg="mod">
          <ac:chgData name="Elena Konovalov" userId="578030eb-d08d-4994-a9e6-a74f7700248c" providerId="ADAL" clId="{3663D777-268D-495B-82CC-4BE0CD94C74B}" dt="2020-08-31T01:41:31.061" v="384" actId="29295"/>
          <ac:picMkLst>
            <pc:docMk/>
            <pc:sldMk cId="1719439331" sldId="302"/>
            <ac:picMk id="11" creationId="{47DB5783-46C8-4AA2-B526-2D7657790BA6}"/>
          </ac:picMkLst>
        </pc:picChg>
      </pc:sldChg>
      <pc:sldChg chg="modSp modNotesTx">
        <pc:chgData name="Elena Konovalov" userId="578030eb-d08d-4994-a9e6-a74f7700248c" providerId="ADAL" clId="{3663D777-268D-495B-82CC-4BE0CD94C74B}" dt="2020-09-08T22:59:50.215" v="12536" actId="20577"/>
        <pc:sldMkLst>
          <pc:docMk/>
          <pc:sldMk cId="2085721314" sldId="305"/>
        </pc:sldMkLst>
        <pc:spChg chg="mod">
          <ac:chgData name="Elena Konovalov" userId="578030eb-d08d-4994-a9e6-a74f7700248c" providerId="ADAL" clId="{3663D777-268D-495B-82CC-4BE0CD94C74B}" dt="2020-08-31T06:52:11.106" v="1964" actId="1076"/>
          <ac:spMkLst>
            <pc:docMk/>
            <pc:sldMk cId="2085721314" sldId="305"/>
            <ac:spMk id="2" creationId="{A13C7297-43EC-4FAC-A339-44C8FE8492F1}"/>
          </ac:spMkLst>
        </pc:spChg>
        <pc:spChg chg="mod">
          <ac:chgData name="Elena Konovalov" userId="578030eb-d08d-4994-a9e6-a74f7700248c" providerId="ADAL" clId="{3663D777-268D-495B-82CC-4BE0CD94C74B}" dt="2020-09-01T23:50:24.188" v="8571" actId="255"/>
          <ac:spMkLst>
            <pc:docMk/>
            <pc:sldMk cId="2085721314" sldId="305"/>
            <ac:spMk id="15" creationId="{1721E613-F7B3-4D22-B876-6A707936B884}"/>
          </ac:spMkLst>
        </pc:spChg>
        <pc:graphicFrameChg chg="mod modGraphic">
          <ac:chgData name="Elena Konovalov" userId="578030eb-d08d-4994-a9e6-a74f7700248c" providerId="ADAL" clId="{3663D777-268D-495B-82CC-4BE0CD94C74B}" dt="2020-08-31T01:38:44.414" v="294" actId="1076"/>
          <ac:graphicFrameMkLst>
            <pc:docMk/>
            <pc:sldMk cId="2085721314" sldId="305"/>
            <ac:graphicFrameMk id="7" creationId="{68A5E9D3-B1C9-42D1-8AAB-8A0492733D31}"/>
          </ac:graphicFrameMkLst>
        </pc:graphicFrameChg>
        <pc:graphicFrameChg chg="mod">
          <ac:chgData name="Elena Konovalov" userId="578030eb-d08d-4994-a9e6-a74f7700248c" providerId="ADAL" clId="{3663D777-268D-495B-82CC-4BE0CD94C74B}" dt="2020-08-31T01:42:48.847" v="404" actId="20577"/>
          <ac:graphicFrameMkLst>
            <pc:docMk/>
            <pc:sldMk cId="2085721314" sldId="305"/>
            <ac:graphicFrameMk id="16" creationId="{1C787C52-BA92-4A52-B350-B9CEFBA4EB6F}"/>
          </ac:graphicFrameMkLst>
        </pc:graphicFrameChg>
        <pc:picChg chg="mod">
          <ac:chgData name="Elena Konovalov" userId="578030eb-d08d-4994-a9e6-a74f7700248c" providerId="ADAL" clId="{3663D777-268D-495B-82CC-4BE0CD94C74B}" dt="2020-08-31T01:39:25.262" v="298" actId="29295"/>
          <ac:picMkLst>
            <pc:docMk/>
            <pc:sldMk cId="2085721314" sldId="305"/>
            <ac:picMk id="30" creationId="{AC867E4B-4660-4474-B051-4CF3B8B381C0}"/>
          </ac:picMkLst>
        </pc:picChg>
        <pc:picChg chg="mod">
          <ac:chgData name="Elena Konovalov" userId="578030eb-d08d-4994-a9e6-a74f7700248c" providerId="ADAL" clId="{3663D777-268D-495B-82CC-4BE0CD94C74B}" dt="2020-08-31T01:39:26.854" v="299" actId="29295"/>
          <ac:picMkLst>
            <pc:docMk/>
            <pc:sldMk cId="2085721314" sldId="305"/>
            <ac:picMk id="31" creationId="{1D09BA47-70F5-408F-B9F5-C1E701B1EF9C}"/>
          </ac:picMkLst>
        </pc:picChg>
        <pc:picChg chg="mod">
          <ac:chgData name="Elena Konovalov" userId="578030eb-d08d-4994-a9e6-a74f7700248c" providerId="ADAL" clId="{3663D777-268D-495B-82CC-4BE0CD94C74B}" dt="2020-08-31T01:39:19.545" v="295" actId="29295"/>
          <ac:picMkLst>
            <pc:docMk/>
            <pc:sldMk cId="2085721314" sldId="305"/>
            <ac:picMk id="32" creationId="{7D920522-101A-4D47-84E1-02ECE6DDB541}"/>
          </ac:picMkLst>
        </pc:picChg>
        <pc:picChg chg="mod">
          <ac:chgData name="Elena Konovalov" userId="578030eb-d08d-4994-a9e6-a74f7700248c" providerId="ADAL" clId="{3663D777-268D-495B-82CC-4BE0CD94C74B}" dt="2020-08-31T01:39:22.754" v="296" actId="29295"/>
          <ac:picMkLst>
            <pc:docMk/>
            <pc:sldMk cId="2085721314" sldId="305"/>
            <ac:picMk id="33" creationId="{634BA80E-168D-4FE3-9F5A-B52D5959DB7A}"/>
          </ac:picMkLst>
        </pc:picChg>
        <pc:picChg chg="mod">
          <ac:chgData name="Elena Konovalov" userId="578030eb-d08d-4994-a9e6-a74f7700248c" providerId="ADAL" clId="{3663D777-268D-495B-82CC-4BE0CD94C74B}" dt="2020-08-31T01:39:24.013" v="297" actId="29295"/>
          <ac:picMkLst>
            <pc:docMk/>
            <pc:sldMk cId="2085721314" sldId="305"/>
            <ac:picMk id="34" creationId="{759975DA-9A1C-4A34-9CF7-34C1872F738B}"/>
          </ac:picMkLst>
        </pc:picChg>
      </pc:sldChg>
      <pc:sldChg chg="modSp modNotesTx">
        <pc:chgData name="Elena Konovalov" userId="578030eb-d08d-4994-a9e6-a74f7700248c" providerId="ADAL" clId="{3663D777-268D-495B-82CC-4BE0CD94C74B}" dt="2020-09-03T05:07:29.802" v="9601" actId="14734"/>
        <pc:sldMkLst>
          <pc:docMk/>
          <pc:sldMk cId="1923867377" sldId="307"/>
        </pc:sldMkLst>
        <pc:graphicFrameChg chg="modGraphic">
          <ac:chgData name="Elena Konovalov" userId="578030eb-d08d-4994-a9e6-a74f7700248c" providerId="ADAL" clId="{3663D777-268D-495B-82CC-4BE0CD94C74B}" dt="2020-09-03T05:07:29.802" v="9601" actId="14734"/>
          <ac:graphicFrameMkLst>
            <pc:docMk/>
            <pc:sldMk cId="1923867377" sldId="307"/>
            <ac:graphicFrameMk id="7" creationId="{319A87D7-D866-454B-B59F-91D773C6C056}"/>
          </ac:graphicFrameMkLst>
        </pc:graphicFrameChg>
      </pc:sldChg>
      <pc:sldChg chg="modSp del modNotesTx">
        <pc:chgData name="Elena Konovalov" userId="578030eb-d08d-4994-a9e6-a74f7700248c" providerId="ADAL" clId="{3663D777-268D-495B-82CC-4BE0CD94C74B}" dt="2020-09-04T06:53:08.066" v="11331" actId="2696"/>
        <pc:sldMkLst>
          <pc:docMk/>
          <pc:sldMk cId="1733069067" sldId="334"/>
        </pc:sldMkLst>
        <pc:spChg chg="mod">
          <ac:chgData name="Elena Konovalov" userId="578030eb-d08d-4994-a9e6-a74f7700248c" providerId="ADAL" clId="{3663D777-268D-495B-82CC-4BE0CD94C74B}" dt="2020-08-31T06:52:38.858" v="1967" actId="1076"/>
          <ac:spMkLst>
            <pc:docMk/>
            <pc:sldMk cId="1733069067" sldId="334"/>
            <ac:spMk id="2" creationId="{3BB21563-AB1B-4D00-BAA0-C656A128C3D5}"/>
          </ac:spMkLst>
        </pc:spChg>
        <pc:spChg chg="mod">
          <ac:chgData name="Elena Konovalov" userId="578030eb-d08d-4994-a9e6-a74f7700248c" providerId="ADAL" clId="{3663D777-268D-495B-82CC-4BE0CD94C74B}" dt="2020-09-01T23:51:11.917" v="8574" actId="255"/>
          <ac:spMkLst>
            <pc:docMk/>
            <pc:sldMk cId="1733069067" sldId="334"/>
            <ac:spMk id="8" creationId="{A8D00C72-63E9-4153-932F-7F32B89F0584}"/>
          </ac:spMkLst>
        </pc:spChg>
        <pc:picChg chg="mod">
          <ac:chgData name="Elena Konovalov" userId="578030eb-d08d-4994-a9e6-a74f7700248c" providerId="ADAL" clId="{3663D777-268D-495B-82CC-4BE0CD94C74B}" dt="2020-08-31T01:40:10.022" v="325" actId="29295"/>
          <ac:picMkLst>
            <pc:docMk/>
            <pc:sldMk cId="1733069067" sldId="334"/>
            <ac:picMk id="25" creationId="{944EEC34-811E-4BFE-BFD5-2889A2D9C2AB}"/>
          </ac:picMkLst>
        </pc:picChg>
        <pc:picChg chg="mod">
          <ac:chgData name="Elena Konovalov" userId="578030eb-d08d-4994-a9e6-a74f7700248c" providerId="ADAL" clId="{3663D777-268D-495B-82CC-4BE0CD94C74B}" dt="2020-08-31T01:40:13.125" v="328" actId="29295"/>
          <ac:picMkLst>
            <pc:docMk/>
            <pc:sldMk cId="1733069067" sldId="334"/>
            <ac:picMk id="26" creationId="{926C7130-D3E7-4C8D-98EF-438C0DBC6A59}"/>
          </ac:picMkLst>
        </pc:picChg>
        <pc:picChg chg="mod">
          <ac:chgData name="Elena Konovalov" userId="578030eb-d08d-4994-a9e6-a74f7700248c" providerId="ADAL" clId="{3663D777-268D-495B-82CC-4BE0CD94C74B}" dt="2020-08-31T01:40:14.133" v="329" actId="29295"/>
          <ac:picMkLst>
            <pc:docMk/>
            <pc:sldMk cId="1733069067" sldId="334"/>
            <ac:picMk id="27" creationId="{DEFD1BB9-B48C-4FD1-A597-BF25A01FBA46}"/>
          </ac:picMkLst>
        </pc:picChg>
        <pc:picChg chg="mod">
          <ac:chgData name="Elena Konovalov" userId="578030eb-d08d-4994-a9e6-a74f7700248c" providerId="ADAL" clId="{3663D777-268D-495B-82CC-4BE0CD94C74B}" dt="2020-08-31T01:40:11.229" v="326" actId="29295"/>
          <ac:picMkLst>
            <pc:docMk/>
            <pc:sldMk cId="1733069067" sldId="334"/>
            <ac:picMk id="29" creationId="{A259257E-9CA1-4EFD-85EC-6F3B7183A7E9}"/>
          </ac:picMkLst>
        </pc:picChg>
        <pc:picChg chg="mod">
          <ac:chgData name="Elena Konovalov" userId="578030eb-d08d-4994-a9e6-a74f7700248c" providerId="ADAL" clId="{3663D777-268D-495B-82CC-4BE0CD94C74B}" dt="2020-08-31T01:40:12.118" v="327" actId="29295"/>
          <ac:picMkLst>
            <pc:docMk/>
            <pc:sldMk cId="1733069067" sldId="334"/>
            <ac:picMk id="30" creationId="{C61C95C3-6B9B-4916-91E4-2622E735B55E}"/>
          </ac:picMkLst>
        </pc:picChg>
      </pc:sldChg>
      <pc:sldChg chg="modSp modNotesTx">
        <pc:chgData name="Elena Konovalov" userId="578030eb-d08d-4994-a9e6-a74f7700248c" providerId="ADAL" clId="{3663D777-268D-495B-82CC-4BE0CD94C74B}" dt="2020-09-04T07:03:45.161" v="11478" actId="1076"/>
        <pc:sldMkLst>
          <pc:docMk/>
          <pc:sldMk cId="3577748337" sldId="335"/>
        </pc:sldMkLst>
        <pc:spChg chg="mod">
          <ac:chgData name="Elena Konovalov" userId="578030eb-d08d-4994-a9e6-a74f7700248c" providerId="ADAL" clId="{3663D777-268D-495B-82CC-4BE0CD94C74B}" dt="2020-08-31T06:53:14.737" v="1973" actId="1076"/>
          <ac:spMkLst>
            <pc:docMk/>
            <pc:sldMk cId="3577748337" sldId="335"/>
            <ac:spMk id="2" creationId="{FF0D4DCA-89E7-43BC-94F5-5E597ED167DE}"/>
          </ac:spMkLst>
        </pc:spChg>
        <pc:spChg chg="mod">
          <ac:chgData name="Elena Konovalov" userId="578030eb-d08d-4994-a9e6-a74f7700248c" providerId="ADAL" clId="{3663D777-268D-495B-82CC-4BE0CD94C74B}" dt="2020-09-04T07:03:45.161" v="11478" actId="1076"/>
          <ac:spMkLst>
            <pc:docMk/>
            <pc:sldMk cId="3577748337" sldId="335"/>
            <ac:spMk id="10" creationId="{0DE900A7-845E-4140-B0EF-B9DBCBE7DDC1}"/>
          </ac:spMkLst>
        </pc:spChg>
        <pc:graphicFrameChg chg="mod modGraphic">
          <ac:chgData name="Elena Konovalov" userId="578030eb-d08d-4994-a9e6-a74f7700248c" providerId="ADAL" clId="{3663D777-268D-495B-82CC-4BE0CD94C74B}" dt="2020-09-04T07:00:37.587" v="11362" actId="120"/>
          <ac:graphicFrameMkLst>
            <pc:docMk/>
            <pc:sldMk cId="3577748337" sldId="335"/>
            <ac:graphicFrameMk id="17" creationId="{1410C639-7102-42C6-BBB3-7F92330F28E5}"/>
          </ac:graphicFrameMkLst>
        </pc:graphicFrameChg>
        <pc:picChg chg="mod">
          <ac:chgData name="Elena Konovalov" userId="578030eb-d08d-4994-a9e6-a74f7700248c" providerId="ADAL" clId="{3663D777-268D-495B-82CC-4BE0CD94C74B}" dt="2020-08-31T01:40:38.629" v="345" actId="29295"/>
          <ac:picMkLst>
            <pc:docMk/>
            <pc:sldMk cId="3577748337" sldId="335"/>
            <ac:picMk id="5" creationId="{8832C97B-0318-4042-BF2D-1659A8AA922F}"/>
          </ac:picMkLst>
        </pc:picChg>
        <pc:picChg chg="mod">
          <ac:chgData name="Elena Konovalov" userId="578030eb-d08d-4994-a9e6-a74f7700248c" providerId="ADAL" clId="{3663D777-268D-495B-82CC-4BE0CD94C74B}" dt="2020-08-31T01:40:41.837" v="348" actId="29295"/>
          <ac:picMkLst>
            <pc:docMk/>
            <pc:sldMk cId="3577748337" sldId="335"/>
            <ac:picMk id="6" creationId="{FF38088A-FE37-4367-B024-06768FAF144E}"/>
          </ac:picMkLst>
        </pc:picChg>
        <pc:picChg chg="mod">
          <ac:chgData name="Elena Konovalov" userId="578030eb-d08d-4994-a9e6-a74f7700248c" providerId="ADAL" clId="{3663D777-268D-495B-82CC-4BE0CD94C74B}" dt="2020-08-31T01:40:42.589" v="349" actId="29295"/>
          <ac:picMkLst>
            <pc:docMk/>
            <pc:sldMk cId="3577748337" sldId="335"/>
            <ac:picMk id="7" creationId="{EA378A79-DAB2-4526-913C-0CEE6960B2BE}"/>
          </ac:picMkLst>
        </pc:picChg>
        <pc:picChg chg="mod">
          <ac:chgData name="Elena Konovalov" userId="578030eb-d08d-4994-a9e6-a74f7700248c" providerId="ADAL" clId="{3663D777-268D-495B-82CC-4BE0CD94C74B}" dt="2020-08-31T01:40:39.958" v="346" actId="29295"/>
          <ac:picMkLst>
            <pc:docMk/>
            <pc:sldMk cId="3577748337" sldId="335"/>
            <ac:picMk id="11" creationId="{64BD1850-BC33-435B-92D3-C5B076F2C493}"/>
          </ac:picMkLst>
        </pc:picChg>
        <pc:picChg chg="mod">
          <ac:chgData name="Elena Konovalov" userId="578030eb-d08d-4994-a9e6-a74f7700248c" providerId="ADAL" clId="{3663D777-268D-495B-82CC-4BE0CD94C74B}" dt="2020-08-31T01:40:41.053" v="347" actId="29295"/>
          <ac:picMkLst>
            <pc:docMk/>
            <pc:sldMk cId="3577748337" sldId="335"/>
            <ac:picMk id="13" creationId="{C9BF7390-4C91-41A1-982F-58CED56CF95B}"/>
          </ac:picMkLst>
        </pc:picChg>
      </pc:sldChg>
      <pc:sldChg chg="modSp modNotesTx">
        <pc:chgData name="Elena Konovalov" userId="578030eb-d08d-4994-a9e6-a74f7700248c" providerId="ADAL" clId="{3663D777-268D-495B-82CC-4BE0CD94C74B}" dt="2020-09-04T06:55:00.779" v="11337" actId="1076"/>
        <pc:sldMkLst>
          <pc:docMk/>
          <pc:sldMk cId="4116576093" sldId="336"/>
        </pc:sldMkLst>
        <pc:spChg chg="mod">
          <ac:chgData name="Elena Konovalov" userId="578030eb-d08d-4994-a9e6-a74f7700248c" providerId="ADAL" clId="{3663D777-268D-495B-82CC-4BE0CD94C74B}" dt="2020-08-31T06:53:21.442" v="1974" actId="1076"/>
          <ac:spMkLst>
            <pc:docMk/>
            <pc:sldMk cId="4116576093" sldId="336"/>
            <ac:spMk id="2" creationId="{FF0D4DCA-89E7-43BC-94F5-5E597ED167DE}"/>
          </ac:spMkLst>
        </pc:spChg>
        <pc:spChg chg="mod">
          <ac:chgData name="Elena Konovalov" userId="578030eb-d08d-4994-a9e6-a74f7700248c" providerId="ADAL" clId="{3663D777-268D-495B-82CC-4BE0CD94C74B}" dt="2020-09-04T06:55:00.779" v="11337" actId="1076"/>
          <ac:spMkLst>
            <pc:docMk/>
            <pc:sldMk cId="4116576093" sldId="336"/>
            <ac:spMk id="10" creationId="{0DE900A7-845E-4140-B0EF-B9DBCBE7DDC1}"/>
          </ac:spMkLst>
        </pc:spChg>
        <pc:graphicFrameChg chg="mod modGraphic">
          <ac:chgData name="Elena Konovalov" userId="578030eb-d08d-4994-a9e6-a74f7700248c" providerId="ADAL" clId="{3663D777-268D-495B-82CC-4BE0CD94C74B}" dt="2020-09-04T06:54:57.237" v="11336" actId="2165"/>
          <ac:graphicFrameMkLst>
            <pc:docMk/>
            <pc:sldMk cId="4116576093" sldId="336"/>
            <ac:graphicFrameMk id="16" creationId="{9C9D412A-1BAD-46E1-8243-1A2FD837AA07}"/>
          </ac:graphicFrameMkLst>
        </pc:graphicFrameChg>
        <pc:picChg chg="mod">
          <ac:chgData name="Elena Konovalov" userId="578030eb-d08d-4994-a9e6-a74f7700248c" providerId="ADAL" clId="{3663D777-268D-495B-82CC-4BE0CD94C74B}" dt="2020-08-31T01:40:45.989" v="350" actId="29295"/>
          <ac:picMkLst>
            <pc:docMk/>
            <pc:sldMk cId="4116576093" sldId="336"/>
            <ac:picMk id="5" creationId="{8832C97B-0318-4042-BF2D-1659A8AA922F}"/>
          </ac:picMkLst>
        </pc:picChg>
        <pc:picChg chg="mod">
          <ac:chgData name="Elena Konovalov" userId="578030eb-d08d-4994-a9e6-a74f7700248c" providerId="ADAL" clId="{3663D777-268D-495B-82CC-4BE0CD94C74B}" dt="2020-08-31T01:40:48.916" v="353" actId="29295"/>
          <ac:picMkLst>
            <pc:docMk/>
            <pc:sldMk cId="4116576093" sldId="336"/>
            <ac:picMk id="6" creationId="{FF38088A-FE37-4367-B024-06768FAF144E}"/>
          </ac:picMkLst>
        </pc:picChg>
        <pc:picChg chg="mod">
          <ac:chgData name="Elena Konovalov" userId="578030eb-d08d-4994-a9e6-a74f7700248c" providerId="ADAL" clId="{3663D777-268D-495B-82CC-4BE0CD94C74B}" dt="2020-08-31T01:40:49.693" v="354" actId="29295"/>
          <ac:picMkLst>
            <pc:docMk/>
            <pc:sldMk cId="4116576093" sldId="336"/>
            <ac:picMk id="7" creationId="{EA378A79-DAB2-4526-913C-0CEE6960B2BE}"/>
          </ac:picMkLst>
        </pc:picChg>
        <pc:picChg chg="mod">
          <ac:chgData name="Elena Konovalov" userId="578030eb-d08d-4994-a9e6-a74f7700248c" providerId="ADAL" clId="{3663D777-268D-495B-82CC-4BE0CD94C74B}" dt="2020-08-31T01:40:46.766" v="351" actId="29295"/>
          <ac:picMkLst>
            <pc:docMk/>
            <pc:sldMk cId="4116576093" sldId="336"/>
            <ac:picMk id="11" creationId="{64BD1850-BC33-435B-92D3-C5B076F2C493}"/>
          </ac:picMkLst>
        </pc:picChg>
        <pc:picChg chg="mod">
          <ac:chgData name="Elena Konovalov" userId="578030eb-d08d-4994-a9e6-a74f7700248c" providerId="ADAL" clId="{3663D777-268D-495B-82CC-4BE0CD94C74B}" dt="2020-08-31T01:40:47.917" v="352" actId="29295"/>
          <ac:picMkLst>
            <pc:docMk/>
            <pc:sldMk cId="4116576093" sldId="336"/>
            <ac:picMk id="13" creationId="{C9BF7390-4C91-41A1-982F-58CED56CF95B}"/>
          </ac:picMkLst>
        </pc:picChg>
      </pc:sldChg>
      <pc:sldChg chg="addSp delSp modSp modNotesTx">
        <pc:chgData name="Elena Konovalov" userId="578030eb-d08d-4994-a9e6-a74f7700248c" providerId="ADAL" clId="{3663D777-268D-495B-82CC-4BE0CD94C74B}" dt="2020-09-04T06:22:04.167" v="11323" actId="20577"/>
        <pc:sldMkLst>
          <pc:docMk/>
          <pc:sldMk cId="44864501" sldId="337"/>
        </pc:sldMkLst>
        <pc:spChg chg="mod">
          <ac:chgData name="Elena Konovalov" userId="578030eb-d08d-4994-a9e6-a74f7700248c" providerId="ADAL" clId="{3663D777-268D-495B-82CC-4BE0CD94C74B}" dt="2020-08-31T06:53:33.186" v="1976" actId="1076"/>
          <ac:spMkLst>
            <pc:docMk/>
            <pc:sldMk cId="44864501" sldId="337"/>
            <ac:spMk id="2" creationId="{FF0D4DCA-89E7-43BC-94F5-5E597ED167DE}"/>
          </ac:spMkLst>
        </pc:spChg>
        <pc:spChg chg="add del">
          <ac:chgData name="Elena Konovalov" userId="578030eb-d08d-4994-a9e6-a74f7700248c" providerId="ADAL" clId="{3663D777-268D-495B-82CC-4BE0CD94C74B}" dt="2020-09-04T05:37:56.292" v="10856"/>
          <ac:spMkLst>
            <pc:docMk/>
            <pc:sldMk cId="44864501" sldId="337"/>
            <ac:spMk id="3" creationId="{7A51BA14-070D-4997-BE1D-32956962BADD}"/>
          </ac:spMkLst>
        </pc:spChg>
        <pc:spChg chg="mod">
          <ac:chgData name="Elena Konovalov" userId="578030eb-d08d-4994-a9e6-a74f7700248c" providerId="ADAL" clId="{3663D777-268D-495B-82CC-4BE0CD94C74B}" dt="2020-09-04T06:22:04.167" v="11323" actId="20577"/>
          <ac:spMkLst>
            <pc:docMk/>
            <pc:sldMk cId="44864501" sldId="337"/>
            <ac:spMk id="10" creationId="{0DE900A7-845E-4140-B0EF-B9DBCBE7DDC1}"/>
          </ac:spMkLst>
        </pc:spChg>
        <pc:graphicFrameChg chg="add mod modGraphic">
          <ac:chgData name="Elena Konovalov" userId="578030eb-d08d-4994-a9e6-a74f7700248c" providerId="ADAL" clId="{3663D777-268D-495B-82CC-4BE0CD94C74B}" dt="2020-09-04T06:15:12.711" v="11116"/>
          <ac:graphicFrameMkLst>
            <pc:docMk/>
            <pc:sldMk cId="44864501" sldId="337"/>
            <ac:graphicFrameMk id="8" creationId="{1486FD3B-0DFB-4472-A6C5-0E951F43C1D1}"/>
          </ac:graphicFrameMkLst>
        </pc:graphicFrameChg>
        <pc:graphicFrameChg chg="del">
          <ac:chgData name="Elena Konovalov" userId="578030eb-d08d-4994-a9e6-a74f7700248c" providerId="ADAL" clId="{3663D777-268D-495B-82CC-4BE0CD94C74B}" dt="2020-09-04T04:13:37.120" v="10854" actId="478"/>
          <ac:graphicFrameMkLst>
            <pc:docMk/>
            <pc:sldMk cId="44864501" sldId="337"/>
            <ac:graphicFrameMk id="18" creationId="{8CEBE3BD-88F9-4428-A655-E4F26082708E}"/>
          </ac:graphicFrameMkLst>
        </pc:graphicFrameChg>
        <pc:picChg chg="mod">
          <ac:chgData name="Elena Konovalov" userId="578030eb-d08d-4994-a9e6-a74f7700248c" providerId="ADAL" clId="{3663D777-268D-495B-82CC-4BE0CD94C74B}" dt="2020-08-31T01:40:53.037" v="355" actId="29295"/>
          <ac:picMkLst>
            <pc:docMk/>
            <pc:sldMk cId="44864501" sldId="337"/>
            <ac:picMk id="5" creationId="{8832C97B-0318-4042-BF2D-1659A8AA922F}"/>
          </ac:picMkLst>
        </pc:picChg>
        <pc:picChg chg="mod">
          <ac:chgData name="Elena Konovalov" userId="578030eb-d08d-4994-a9e6-a74f7700248c" providerId="ADAL" clId="{3663D777-268D-495B-82CC-4BE0CD94C74B}" dt="2020-08-31T01:40:55.773" v="358" actId="29295"/>
          <ac:picMkLst>
            <pc:docMk/>
            <pc:sldMk cId="44864501" sldId="337"/>
            <ac:picMk id="6" creationId="{FF38088A-FE37-4367-B024-06768FAF144E}"/>
          </ac:picMkLst>
        </pc:picChg>
        <pc:picChg chg="mod">
          <ac:chgData name="Elena Konovalov" userId="578030eb-d08d-4994-a9e6-a74f7700248c" providerId="ADAL" clId="{3663D777-268D-495B-82CC-4BE0CD94C74B}" dt="2020-08-31T01:40:56.565" v="359" actId="29295"/>
          <ac:picMkLst>
            <pc:docMk/>
            <pc:sldMk cId="44864501" sldId="337"/>
            <ac:picMk id="7" creationId="{EA378A79-DAB2-4526-913C-0CEE6960B2BE}"/>
          </ac:picMkLst>
        </pc:picChg>
        <pc:picChg chg="add del">
          <ac:chgData name="Elena Konovalov" userId="578030eb-d08d-4994-a9e6-a74f7700248c" providerId="ADAL" clId="{3663D777-268D-495B-82CC-4BE0CD94C74B}" dt="2020-09-04T06:19:15.014" v="11287"/>
          <ac:picMkLst>
            <pc:docMk/>
            <pc:sldMk cId="44864501" sldId="337"/>
            <ac:picMk id="9" creationId="{8BBC9400-53BF-4EE7-86D9-1CBC379AEA0D}"/>
          </ac:picMkLst>
        </pc:picChg>
        <pc:picChg chg="mod">
          <ac:chgData name="Elena Konovalov" userId="578030eb-d08d-4994-a9e6-a74f7700248c" providerId="ADAL" clId="{3663D777-268D-495B-82CC-4BE0CD94C74B}" dt="2020-08-31T01:40:53.750" v="356" actId="29295"/>
          <ac:picMkLst>
            <pc:docMk/>
            <pc:sldMk cId="44864501" sldId="337"/>
            <ac:picMk id="11" creationId="{64BD1850-BC33-435B-92D3-C5B076F2C493}"/>
          </ac:picMkLst>
        </pc:picChg>
        <pc:picChg chg="mod">
          <ac:chgData name="Elena Konovalov" userId="578030eb-d08d-4994-a9e6-a74f7700248c" providerId="ADAL" clId="{3663D777-268D-495B-82CC-4BE0CD94C74B}" dt="2020-08-31T01:40:54.841" v="357" actId="29295"/>
          <ac:picMkLst>
            <pc:docMk/>
            <pc:sldMk cId="44864501" sldId="337"/>
            <ac:picMk id="13" creationId="{C9BF7390-4C91-41A1-982F-58CED56CF95B}"/>
          </ac:picMkLst>
        </pc:picChg>
      </pc:sldChg>
      <pc:sldChg chg="addSp delSp modSp modNotesTx">
        <pc:chgData name="Elena Konovalov" userId="578030eb-d08d-4994-a9e6-a74f7700248c" providerId="ADAL" clId="{3663D777-268D-495B-82CC-4BE0CD94C74B}" dt="2020-09-08T22:55:22.136" v="12401" actId="20577"/>
        <pc:sldMkLst>
          <pc:docMk/>
          <pc:sldMk cId="4029891838" sldId="338"/>
        </pc:sldMkLst>
        <pc:spChg chg="mod">
          <ac:chgData name="Elena Konovalov" userId="578030eb-d08d-4994-a9e6-a74f7700248c" providerId="ADAL" clId="{3663D777-268D-495B-82CC-4BE0CD94C74B}" dt="2020-08-31T06:53:42.585" v="1977" actId="1076"/>
          <ac:spMkLst>
            <pc:docMk/>
            <pc:sldMk cId="4029891838" sldId="338"/>
            <ac:spMk id="2" creationId="{FF0D4DCA-89E7-43BC-94F5-5E597ED167DE}"/>
          </ac:spMkLst>
        </pc:spChg>
        <pc:spChg chg="mod">
          <ac:chgData name="Elena Konovalov" userId="578030eb-d08d-4994-a9e6-a74f7700248c" providerId="ADAL" clId="{3663D777-268D-495B-82CC-4BE0CD94C74B}" dt="2020-09-01T23:51:57.903" v="8584" actId="20577"/>
          <ac:spMkLst>
            <pc:docMk/>
            <pc:sldMk cId="4029891838" sldId="338"/>
            <ac:spMk id="10" creationId="{0DE900A7-845E-4140-B0EF-B9DBCBE7DDC1}"/>
          </ac:spMkLst>
        </pc:spChg>
        <pc:graphicFrameChg chg="add mod">
          <ac:chgData name="Elena Konovalov" userId="578030eb-d08d-4994-a9e6-a74f7700248c" providerId="ADAL" clId="{3663D777-268D-495B-82CC-4BE0CD94C74B}" dt="2020-09-08T05:06:30.734" v="11986"/>
          <ac:graphicFrameMkLst>
            <pc:docMk/>
            <pc:sldMk cId="4029891838" sldId="338"/>
            <ac:graphicFrameMk id="16" creationId="{FBDE5190-7194-4F73-BFED-195F7AEC22BF}"/>
          </ac:graphicFrameMkLst>
        </pc:graphicFrameChg>
        <pc:graphicFrameChg chg="add mod">
          <ac:chgData name="Elena Konovalov" userId="578030eb-d08d-4994-a9e6-a74f7700248c" providerId="ADAL" clId="{3663D777-268D-495B-82CC-4BE0CD94C74B}" dt="2020-09-08T05:08:26.156" v="11992"/>
          <ac:graphicFrameMkLst>
            <pc:docMk/>
            <pc:sldMk cId="4029891838" sldId="338"/>
            <ac:graphicFrameMk id="17" creationId="{16BD922C-4499-4A35-821B-6172528A8E3A}"/>
          </ac:graphicFrameMkLst>
        </pc:graphicFrameChg>
        <pc:graphicFrameChg chg="del mod">
          <ac:chgData name="Elena Konovalov" userId="578030eb-d08d-4994-a9e6-a74f7700248c" providerId="ADAL" clId="{3663D777-268D-495B-82CC-4BE0CD94C74B}" dt="2020-09-08T05:05:28.283" v="11983" actId="478"/>
          <ac:graphicFrameMkLst>
            <pc:docMk/>
            <pc:sldMk cId="4029891838" sldId="338"/>
            <ac:graphicFrameMk id="18" creationId="{FBDE5190-7194-4F73-BFED-195F7AEC22BF}"/>
          </ac:graphicFrameMkLst>
        </pc:graphicFrameChg>
        <pc:graphicFrameChg chg="del">
          <ac:chgData name="Elena Konovalov" userId="578030eb-d08d-4994-a9e6-a74f7700248c" providerId="ADAL" clId="{3663D777-268D-495B-82CC-4BE0CD94C74B}" dt="2020-09-08T05:07:22.404" v="11987" actId="478"/>
          <ac:graphicFrameMkLst>
            <pc:docMk/>
            <pc:sldMk cId="4029891838" sldId="338"/>
            <ac:graphicFrameMk id="19" creationId="{FBDE5190-7194-4F73-BFED-195F7AEC22BF}"/>
          </ac:graphicFrameMkLst>
        </pc:graphicFrameChg>
        <pc:picChg chg="mod">
          <ac:chgData name="Elena Konovalov" userId="578030eb-d08d-4994-a9e6-a74f7700248c" providerId="ADAL" clId="{3663D777-268D-495B-82CC-4BE0CD94C74B}" dt="2020-08-31T01:41:00.109" v="360" actId="29295"/>
          <ac:picMkLst>
            <pc:docMk/>
            <pc:sldMk cId="4029891838" sldId="338"/>
            <ac:picMk id="5" creationId="{8832C97B-0318-4042-BF2D-1659A8AA922F}"/>
          </ac:picMkLst>
        </pc:picChg>
        <pc:picChg chg="mod">
          <ac:chgData name="Elena Konovalov" userId="578030eb-d08d-4994-a9e6-a74f7700248c" providerId="ADAL" clId="{3663D777-268D-495B-82CC-4BE0CD94C74B}" dt="2020-08-31T01:41:02.565" v="363" actId="29295"/>
          <ac:picMkLst>
            <pc:docMk/>
            <pc:sldMk cId="4029891838" sldId="338"/>
            <ac:picMk id="6" creationId="{FF38088A-FE37-4367-B024-06768FAF144E}"/>
          </ac:picMkLst>
        </pc:picChg>
        <pc:picChg chg="mod">
          <ac:chgData name="Elena Konovalov" userId="578030eb-d08d-4994-a9e6-a74f7700248c" providerId="ADAL" clId="{3663D777-268D-495B-82CC-4BE0CD94C74B}" dt="2020-08-31T01:41:03.557" v="364" actId="29295"/>
          <ac:picMkLst>
            <pc:docMk/>
            <pc:sldMk cId="4029891838" sldId="338"/>
            <ac:picMk id="7" creationId="{EA378A79-DAB2-4526-913C-0CEE6960B2BE}"/>
          </ac:picMkLst>
        </pc:picChg>
        <pc:picChg chg="mod">
          <ac:chgData name="Elena Konovalov" userId="578030eb-d08d-4994-a9e6-a74f7700248c" providerId="ADAL" clId="{3663D777-268D-495B-82CC-4BE0CD94C74B}" dt="2020-08-31T01:41:00.956" v="361" actId="29295"/>
          <ac:picMkLst>
            <pc:docMk/>
            <pc:sldMk cId="4029891838" sldId="338"/>
            <ac:picMk id="11" creationId="{64BD1850-BC33-435B-92D3-C5B076F2C493}"/>
          </ac:picMkLst>
        </pc:picChg>
        <pc:picChg chg="mod">
          <ac:chgData name="Elena Konovalov" userId="578030eb-d08d-4994-a9e6-a74f7700248c" providerId="ADAL" clId="{3663D777-268D-495B-82CC-4BE0CD94C74B}" dt="2020-08-31T01:41:01.780" v="362" actId="29295"/>
          <ac:picMkLst>
            <pc:docMk/>
            <pc:sldMk cId="4029891838" sldId="338"/>
            <ac:picMk id="13" creationId="{C9BF7390-4C91-41A1-982F-58CED56CF95B}"/>
          </ac:picMkLst>
        </pc:picChg>
      </pc:sldChg>
      <pc:sldChg chg="addSp delSp modSp del modNotesTx">
        <pc:chgData name="Elena Konovalov" userId="578030eb-d08d-4994-a9e6-a74f7700248c" providerId="ADAL" clId="{3663D777-268D-495B-82CC-4BE0CD94C74B}" dt="2020-09-03T06:41:56.710" v="9671" actId="2696"/>
        <pc:sldMkLst>
          <pc:docMk/>
          <pc:sldMk cId="3692164666" sldId="339"/>
        </pc:sldMkLst>
        <pc:spChg chg="mod">
          <ac:chgData name="Elena Konovalov" userId="578030eb-d08d-4994-a9e6-a74f7700248c" providerId="ADAL" clId="{3663D777-268D-495B-82CC-4BE0CD94C74B}" dt="2020-08-31T06:52:04.818" v="1963" actId="1076"/>
          <ac:spMkLst>
            <pc:docMk/>
            <pc:sldMk cId="3692164666" sldId="339"/>
            <ac:spMk id="2" creationId="{3BB21563-AB1B-4D00-BAA0-C656A128C3D5}"/>
          </ac:spMkLst>
        </pc:spChg>
        <pc:spChg chg="del mod">
          <ac:chgData name="Elena Konovalov" userId="578030eb-d08d-4994-a9e6-a74f7700248c" providerId="ADAL" clId="{3663D777-268D-495B-82CC-4BE0CD94C74B}" dt="2020-09-03T06:40:51.474" v="9651" actId="478"/>
          <ac:spMkLst>
            <pc:docMk/>
            <pc:sldMk cId="3692164666" sldId="339"/>
            <ac:spMk id="15" creationId="{E940B1D1-C013-405D-B079-5F9A4C4EFEA3}"/>
          </ac:spMkLst>
        </pc:spChg>
        <pc:graphicFrameChg chg="del mod modGraphic">
          <ac:chgData name="Elena Konovalov" userId="578030eb-d08d-4994-a9e6-a74f7700248c" providerId="ADAL" clId="{3663D777-268D-495B-82CC-4BE0CD94C74B}" dt="2020-09-03T06:40:40.452" v="9648" actId="478"/>
          <ac:graphicFrameMkLst>
            <pc:docMk/>
            <pc:sldMk cId="3692164666" sldId="339"/>
            <ac:graphicFrameMk id="3" creationId="{757563B6-91C2-4CC5-A928-6E13B21BFF97}"/>
          </ac:graphicFrameMkLst>
        </pc:graphicFrameChg>
        <pc:graphicFrameChg chg="add mod">
          <ac:chgData name="Elena Konovalov" userId="578030eb-d08d-4994-a9e6-a74f7700248c" providerId="ADAL" clId="{3663D777-268D-495B-82CC-4BE0CD94C74B}" dt="2020-09-03T06:40:46.288" v="9649" actId="1076"/>
          <ac:graphicFrameMkLst>
            <pc:docMk/>
            <pc:sldMk cId="3692164666" sldId="339"/>
            <ac:graphicFrameMk id="16" creationId="{1951DB49-5DB7-4800-B7B5-9295A3320BC0}"/>
          </ac:graphicFrameMkLst>
        </pc:graphicFrameChg>
        <pc:picChg chg="mod">
          <ac:chgData name="Elena Konovalov" userId="578030eb-d08d-4994-a9e6-a74f7700248c" providerId="ADAL" clId="{3663D777-268D-495B-82CC-4BE0CD94C74B}" dt="2020-08-31T01:39:55.341" v="315" actId="29295"/>
          <ac:picMkLst>
            <pc:docMk/>
            <pc:sldMk cId="3692164666" sldId="339"/>
            <ac:picMk id="25" creationId="{944EEC34-811E-4BFE-BFD5-2889A2D9C2AB}"/>
          </ac:picMkLst>
        </pc:picChg>
        <pc:picChg chg="mod">
          <ac:chgData name="Elena Konovalov" userId="578030eb-d08d-4994-a9e6-a74f7700248c" providerId="ADAL" clId="{3663D777-268D-495B-82CC-4BE0CD94C74B}" dt="2020-08-31T01:39:57.966" v="318" actId="29295"/>
          <ac:picMkLst>
            <pc:docMk/>
            <pc:sldMk cId="3692164666" sldId="339"/>
            <ac:picMk id="26" creationId="{926C7130-D3E7-4C8D-98EF-438C0DBC6A59}"/>
          </ac:picMkLst>
        </pc:picChg>
        <pc:picChg chg="mod">
          <ac:chgData name="Elena Konovalov" userId="578030eb-d08d-4994-a9e6-a74f7700248c" providerId="ADAL" clId="{3663D777-268D-495B-82CC-4BE0CD94C74B}" dt="2020-08-31T01:39:59.213" v="319" actId="29295"/>
          <ac:picMkLst>
            <pc:docMk/>
            <pc:sldMk cId="3692164666" sldId="339"/>
            <ac:picMk id="27" creationId="{DEFD1BB9-B48C-4FD1-A597-BF25A01FBA46}"/>
          </ac:picMkLst>
        </pc:picChg>
        <pc:picChg chg="mod">
          <ac:chgData name="Elena Konovalov" userId="578030eb-d08d-4994-a9e6-a74f7700248c" providerId="ADAL" clId="{3663D777-268D-495B-82CC-4BE0CD94C74B}" dt="2020-08-31T01:39:56.270" v="316" actId="29295"/>
          <ac:picMkLst>
            <pc:docMk/>
            <pc:sldMk cId="3692164666" sldId="339"/>
            <ac:picMk id="29" creationId="{A259257E-9CA1-4EFD-85EC-6F3B7183A7E9}"/>
          </ac:picMkLst>
        </pc:picChg>
        <pc:picChg chg="mod">
          <ac:chgData name="Elena Konovalov" userId="578030eb-d08d-4994-a9e6-a74f7700248c" providerId="ADAL" clId="{3663D777-268D-495B-82CC-4BE0CD94C74B}" dt="2020-08-31T01:39:57.148" v="317" actId="29295"/>
          <ac:picMkLst>
            <pc:docMk/>
            <pc:sldMk cId="3692164666" sldId="339"/>
            <ac:picMk id="30" creationId="{C61C95C3-6B9B-4916-91E4-2622E735B55E}"/>
          </ac:picMkLst>
        </pc:picChg>
      </pc:sldChg>
      <pc:sldChg chg="addSp delSp modSp modNotesTx">
        <pc:chgData name="Elena Konovalov" userId="578030eb-d08d-4994-a9e6-a74f7700248c" providerId="ADAL" clId="{3663D777-268D-495B-82CC-4BE0CD94C74B}" dt="2020-09-01T23:51:21.883" v="8575" actId="255"/>
        <pc:sldMkLst>
          <pc:docMk/>
          <pc:sldMk cId="1714005500" sldId="340"/>
        </pc:sldMkLst>
        <pc:spChg chg="mod">
          <ac:chgData name="Elena Konovalov" userId="578030eb-d08d-4994-a9e6-a74f7700248c" providerId="ADAL" clId="{3663D777-268D-495B-82CC-4BE0CD94C74B}" dt="2020-08-31T06:52:46.978" v="1968" actId="1076"/>
          <ac:spMkLst>
            <pc:docMk/>
            <pc:sldMk cId="1714005500" sldId="340"/>
            <ac:spMk id="2" creationId="{3BB21563-AB1B-4D00-BAA0-C656A128C3D5}"/>
          </ac:spMkLst>
        </pc:spChg>
        <pc:spChg chg="mod">
          <ac:chgData name="Elena Konovalov" userId="578030eb-d08d-4994-a9e6-a74f7700248c" providerId="ADAL" clId="{3663D777-268D-495B-82CC-4BE0CD94C74B}" dt="2020-09-01T23:51:21.883" v="8575" actId="255"/>
          <ac:spMkLst>
            <pc:docMk/>
            <pc:sldMk cId="1714005500" sldId="340"/>
            <ac:spMk id="15" creationId="{ADB3CA2B-8073-4A49-BA9D-DC6FC7F600DA}"/>
          </ac:spMkLst>
        </pc:spChg>
        <pc:graphicFrameChg chg="del mod modGraphic">
          <ac:chgData name="Elena Konovalov" userId="578030eb-d08d-4994-a9e6-a74f7700248c" providerId="ADAL" clId="{3663D777-268D-495B-82CC-4BE0CD94C74B}" dt="2020-09-01T23:39:28.688" v="8378" actId="478"/>
          <ac:graphicFrameMkLst>
            <pc:docMk/>
            <pc:sldMk cId="1714005500" sldId="340"/>
            <ac:graphicFrameMk id="7" creationId="{3977A8E6-28AA-4E31-9B14-7B17C3FA4FF4}"/>
          </ac:graphicFrameMkLst>
        </pc:graphicFrameChg>
        <pc:graphicFrameChg chg="add del mod">
          <ac:chgData name="Elena Konovalov" userId="578030eb-d08d-4994-a9e6-a74f7700248c" providerId="ADAL" clId="{3663D777-268D-495B-82CC-4BE0CD94C74B}" dt="2020-09-01T03:20:48.800" v="6110" actId="478"/>
          <ac:graphicFrameMkLst>
            <pc:docMk/>
            <pc:sldMk cId="1714005500" sldId="340"/>
            <ac:graphicFrameMk id="16" creationId="{F69D03E9-71EE-49D8-984C-CF53FAC68B51}"/>
          </ac:graphicFrameMkLst>
        </pc:graphicFrameChg>
        <pc:graphicFrameChg chg="add del mod">
          <ac:chgData name="Elena Konovalov" userId="578030eb-d08d-4994-a9e6-a74f7700248c" providerId="ADAL" clId="{3663D777-268D-495B-82CC-4BE0CD94C74B}" dt="2020-09-01T03:21:30.841" v="6122" actId="478"/>
          <ac:graphicFrameMkLst>
            <pc:docMk/>
            <pc:sldMk cId="1714005500" sldId="340"/>
            <ac:graphicFrameMk id="17" creationId="{F69D03E9-71EE-49D8-984C-CF53FAC68B51}"/>
          </ac:graphicFrameMkLst>
        </pc:graphicFrameChg>
        <pc:graphicFrameChg chg="add mod">
          <ac:chgData name="Elena Konovalov" userId="578030eb-d08d-4994-a9e6-a74f7700248c" providerId="ADAL" clId="{3663D777-268D-495B-82CC-4BE0CD94C74B}" dt="2020-09-01T03:22:12.733" v="6126" actId="1076"/>
          <ac:graphicFrameMkLst>
            <pc:docMk/>
            <pc:sldMk cId="1714005500" sldId="340"/>
            <ac:graphicFrameMk id="18" creationId="{F69D03E9-71EE-49D8-984C-CF53FAC68B51}"/>
          </ac:graphicFrameMkLst>
        </pc:graphicFrameChg>
        <pc:picChg chg="mod">
          <ac:chgData name="Elena Konovalov" userId="578030eb-d08d-4994-a9e6-a74f7700248c" providerId="ADAL" clId="{3663D777-268D-495B-82CC-4BE0CD94C74B}" dt="2020-08-31T01:40:17.580" v="330" actId="29295"/>
          <ac:picMkLst>
            <pc:docMk/>
            <pc:sldMk cId="1714005500" sldId="340"/>
            <ac:picMk id="25" creationId="{944EEC34-811E-4BFE-BFD5-2889A2D9C2AB}"/>
          </ac:picMkLst>
        </pc:picChg>
        <pc:picChg chg="mod">
          <ac:chgData name="Elena Konovalov" userId="578030eb-d08d-4994-a9e6-a74f7700248c" providerId="ADAL" clId="{3663D777-268D-495B-82CC-4BE0CD94C74B}" dt="2020-08-31T01:40:20.517" v="333" actId="29295"/>
          <ac:picMkLst>
            <pc:docMk/>
            <pc:sldMk cId="1714005500" sldId="340"/>
            <ac:picMk id="26" creationId="{926C7130-D3E7-4C8D-98EF-438C0DBC6A59}"/>
          </ac:picMkLst>
        </pc:picChg>
        <pc:picChg chg="mod">
          <ac:chgData name="Elena Konovalov" userId="578030eb-d08d-4994-a9e6-a74f7700248c" providerId="ADAL" clId="{3663D777-268D-495B-82CC-4BE0CD94C74B}" dt="2020-08-31T01:40:21.286" v="334" actId="29295"/>
          <ac:picMkLst>
            <pc:docMk/>
            <pc:sldMk cId="1714005500" sldId="340"/>
            <ac:picMk id="27" creationId="{DEFD1BB9-B48C-4FD1-A597-BF25A01FBA46}"/>
          </ac:picMkLst>
        </pc:picChg>
        <pc:picChg chg="mod">
          <ac:chgData name="Elena Konovalov" userId="578030eb-d08d-4994-a9e6-a74f7700248c" providerId="ADAL" clId="{3663D777-268D-495B-82CC-4BE0CD94C74B}" dt="2020-08-31T01:40:18.638" v="331" actId="29295"/>
          <ac:picMkLst>
            <pc:docMk/>
            <pc:sldMk cId="1714005500" sldId="340"/>
            <ac:picMk id="29" creationId="{A259257E-9CA1-4EFD-85EC-6F3B7183A7E9}"/>
          </ac:picMkLst>
        </pc:picChg>
        <pc:picChg chg="mod">
          <ac:chgData name="Elena Konovalov" userId="578030eb-d08d-4994-a9e6-a74f7700248c" providerId="ADAL" clId="{3663D777-268D-495B-82CC-4BE0CD94C74B}" dt="2020-08-31T01:40:19.573" v="332" actId="29295"/>
          <ac:picMkLst>
            <pc:docMk/>
            <pc:sldMk cId="1714005500" sldId="340"/>
            <ac:picMk id="30" creationId="{C61C95C3-6B9B-4916-91E4-2622E735B55E}"/>
          </ac:picMkLst>
        </pc:picChg>
      </pc:sldChg>
      <pc:sldChg chg="addSp delSp modSp del modNotesTx">
        <pc:chgData name="Elena Konovalov" userId="578030eb-d08d-4994-a9e6-a74f7700248c" providerId="ADAL" clId="{3663D777-268D-495B-82CC-4BE0CD94C74B}" dt="2020-09-04T00:34:48.824" v="10714" actId="2696"/>
        <pc:sldMkLst>
          <pc:docMk/>
          <pc:sldMk cId="2439181155" sldId="341"/>
        </pc:sldMkLst>
        <pc:spChg chg="mod">
          <ac:chgData name="Elena Konovalov" userId="578030eb-d08d-4994-a9e6-a74f7700248c" providerId="ADAL" clId="{3663D777-268D-495B-82CC-4BE0CD94C74B}" dt="2020-08-31T06:35:23.819" v="1358" actId="1076"/>
          <ac:spMkLst>
            <pc:docMk/>
            <pc:sldMk cId="2439181155" sldId="341"/>
            <ac:spMk id="2" creationId="{3BB21563-AB1B-4D00-BAA0-C656A128C3D5}"/>
          </ac:spMkLst>
        </pc:spChg>
        <pc:spChg chg="mod">
          <ac:chgData name="Elena Konovalov" userId="578030eb-d08d-4994-a9e6-a74f7700248c" providerId="ADAL" clId="{3663D777-268D-495B-82CC-4BE0CD94C74B}" dt="2020-08-31T23:23:52.666" v="2922" actId="20577"/>
          <ac:spMkLst>
            <pc:docMk/>
            <pc:sldMk cId="2439181155" sldId="341"/>
            <ac:spMk id="15" creationId="{12348FD4-8925-45B0-B32D-D12E5584A3DB}"/>
          </ac:spMkLst>
        </pc:spChg>
        <pc:spChg chg="mod">
          <ac:chgData name="Elena Konovalov" userId="578030eb-d08d-4994-a9e6-a74f7700248c" providerId="ADAL" clId="{3663D777-268D-495B-82CC-4BE0CD94C74B}" dt="2020-09-03T07:00:28.273" v="10422" actId="20577"/>
          <ac:spMkLst>
            <pc:docMk/>
            <pc:sldMk cId="2439181155" sldId="341"/>
            <ac:spMk id="18" creationId="{D3D818A6-3502-475B-B0D6-835A9B7F9D5E}"/>
          </ac:spMkLst>
        </pc:spChg>
        <pc:graphicFrameChg chg="add del mod">
          <ac:chgData name="Elena Konovalov" userId="578030eb-d08d-4994-a9e6-a74f7700248c" providerId="ADAL" clId="{3663D777-268D-495B-82CC-4BE0CD94C74B}" dt="2020-08-31T05:35:39.109" v="539"/>
          <ac:graphicFrameMkLst>
            <pc:docMk/>
            <pc:sldMk cId="2439181155" sldId="341"/>
            <ac:graphicFrameMk id="3" creationId="{DB6208CE-7660-44F1-91A8-6FA433234937}"/>
          </ac:graphicFrameMkLst>
        </pc:graphicFrameChg>
        <pc:graphicFrameChg chg="mod modGraphic">
          <ac:chgData name="Elena Konovalov" userId="578030eb-d08d-4994-a9e6-a74f7700248c" providerId="ADAL" clId="{3663D777-268D-495B-82CC-4BE0CD94C74B}" dt="2020-09-04T00:32:52.276" v="10693"/>
          <ac:graphicFrameMkLst>
            <pc:docMk/>
            <pc:sldMk cId="2439181155" sldId="341"/>
            <ac:graphicFrameMk id="16" creationId="{C148ACF9-6958-48B3-B153-536C0F52BAB6}"/>
          </ac:graphicFrameMkLst>
        </pc:graphicFrameChg>
        <pc:picChg chg="mod">
          <ac:chgData name="Elena Konovalov" userId="578030eb-d08d-4994-a9e6-a74f7700248c" providerId="ADAL" clId="{3663D777-268D-495B-82CC-4BE0CD94C74B}" dt="2020-08-31T01:39:30.062" v="300" actId="29295"/>
          <ac:picMkLst>
            <pc:docMk/>
            <pc:sldMk cId="2439181155" sldId="341"/>
            <ac:picMk id="25" creationId="{944EEC34-811E-4BFE-BFD5-2889A2D9C2AB}"/>
          </ac:picMkLst>
        </pc:picChg>
        <pc:picChg chg="mod">
          <ac:chgData name="Elena Konovalov" userId="578030eb-d08d-4994-a9e6-a74f7700248c" providerId="ADAL" clId="{3663D777-268D-495B-82CC-4BE0CD94C74B}" dt="2020-08-31T01:39:33.941" v="303" actId="29295"/>
          <ac:picMkLst>
            <pc:docMk/>
            <pc:sldMk cId="2439181155" sldId="341"/>
            <ac:picMk id="26" creationId="{926C7130-D3E7-4C8D-98EF-438C0DBC6A59}"/>
          </ac:picMkLst>
        </pc:picChg>
        <pc:picChg chg="mod">
          <ac:chgData name="Elena Konovalov" userId="578030eb-d08d-4994-a9e6-a74f7700248c" providerId="ADAL" clId="{3663D777-268D-495B-82CC-4BE0CD94C74B}" dt="2020-08-31T01:39:35.252" v="304" actId="29295"/>
          <ac:picMkLst>
            <pc:docMk/>
            <pc:sldMk cId="2439181155" sldId="341"/>
            <ac:picMk id="27" creationId="{DEFD1BB9-B48C-4FD1-A597-BF25A01FBA46}"/>
          </ac:picMkLst>
        </pc:picChg>
        <pc:picChg chg="mod">
          <ac:chgData name="Elena Konovalov" userId="578030eb-d08d-4994-a9e6-a74f7700248c" providerId="ADAL" clId="{3663D777-268D-495B-82CC-4BE0CD94C74B}" dt="2020-08-31T01:39:31.694" v="301" actId="29295"/>
          <ac:picMkLst>
            <pc:docMk/>
            <pc:sldMk cId="2439181155" sldId="341"/>
            <ac:picMk id="29" creationId="{A259257E-9CA1-4EFD-85EC-6F3B7183A7E9}"/>
          </ac:picMkLst>
        </pc:picChg>
        <pc:picChg chg="mod">
          <ac:chgData name="Elena Konovalov" userId="578030eb-d08d-4994-a9e6-a74f7700248c" providerId="ADAL" clId="{3663D777-268D-495B-82CC-4BE0CD94C74B}" dt="2020-08-31T01:39:32.758" v="302" actId="29295"/>
          <ac:picMkLst>
            <pc:docMk/>
            <pc:sldMk cId="2439181155" sldId="341"/>
            <ac:picMk id="30" creationId="{C61C95C3-6B9B-4916-91E4-2622E735B55E}"/>
          </ac:picMkLst>
        </pc:picChg>
      </pc:sldChg>
      <pc:sldChg chg="modSp modNotesTx">
        <pc:chgData name="Elena Konovalov" userId="578030eb-d08d-4994-a9e6-a74f7700248c" providerId="ADAL" clId="{3663D777-268D-495B-82CC-4BE0CD94C74B}" dt="2020-09-08T04:24:04.132" v="11978" actId="1076"/>
        <pc:sldMkLst>
          <pc:docMk/>
          <pc:sldMk cId="1297148630" sldId="343"/>
        </pc:sldMkLst>
        <pc:spChg chg="mod">
          <ac:chgData name="Elena Konovalov" userId="578030eb-d08d-4994-a9e6-a74f7700248c" providerId="ADAL" clId="{3663D777-268D-495B-82CC-4BE0CD94C74B}" dt="2020-08-31T06:52:59.066" v="1971" actId="1076"/>
          <ac:spMkLst>
            <pc:docMk/>
            <pc:sldMk cId="1297148630" sldId="343"/>
            <ac:spMk id="2" creationId="{FF0D4DCA-89E7-43BC-94F5-5E597ED167DE}"/>
          </ac:spMkLst>
        </pc:spChg>
        <pc:spChg chg="mod">
          <ac:chgData name="Elena Konovalov" userId="578030eb-d08d-4994-a9e6-a74f7700248c" providerId="ADAL" clId="{3663D777-268D-495B-82CC-4BE0CD94C74B}" dt="2020-09-01T23:51:27.786" v="8576" actId="255"/>
          <ac:spMkLst>
            <pc:docMk/>
            <pc:sldMk cId="1297148630" sldId="343"/>
            <ac:spMk id="10" creationId="{0DE900A7-845E-4140-B0EF-B9DBCBE7DDC1}"/>
          </ac:spMkLst>
        </pc:spChg>
        <pc:graphicFrameChg chg="mod">
          <ac:chgData name="Elena Konovalov" userId="578030eb-d08d-4994-a9e6-a74f7700248c" providerId="ADAL" clId="{3663D777-268D-495B-82CC-4BE0CD94C74B}" dt="2020-09-08T04:24:04.132" v="11978" actId="1076"/>
          <ac:graphicFrameMkLst>
            <pc:docMk/>
            <pc:sldMk cId="1297148630" sldId="343"/>
            <ac:graphicFrameMk id="17" creationId="{6B0A49A2-F6ED-48EC-BDBA-39FEEEFED6A7}"/>
          </ac:graphicFrameMkLst>
        </pc:graphicFrameChg>
        <pc:graphicFrameChg chg="mod">
          <ac:chgData name="Elena Konovalov" userId="578030eb-d08d-4994-a9e6-a74f7700248c" providerId="ADAL" clId="{3663D777-268D-495B-82CC-4BE0CD94C74B}" dt="2020-09-08T04:23:59.580" v="11977" actId="113"/>
          <ac:graphicFrameMkLst>
            <pc:docMk/>
            <pc:sldMk cId="1297148630" sldId="343"/>
            <ac:graphicFrameMk id="19" creationId="{47DD2574-D3DB-4F35-B9C1-3353B1A9D2AB}"/>
          </ac:graphicFrameMkLst>
        </pc:graphicFrameChg>
        <pc:picChg chg="mod">
          <ac:chgData name="Elena Konovalov" userId="578030eb-d08d-4994-a9e6-a74f7700248c" providerId="ADAL" clId="{3663D777-268D-495B-82CC-4BE0CD94C74B}" dt="2020-08-31T01:40:25.078" v="335" actId="29295"/>
          <ac:picMkLst>
            <pc:docMk/>
            <pc:sldMk cId="1297148630" sldId="343"/>
            <ac:picMk id="5" creationId="{8832C97B-0318-4042-BF2D-1659A8AA922F}"/>
          </ac:picMkLst>
        </pc:picChg>
        <pc:picChg chg="mod">
          <ac:chgData name="Elena Konovalov" userId="578030eb-d08d-4994-a9e6-a74f7700248c" providerId="ADAL" clId="{3663D777-268D-495B-82CC-4BE0CD94C74B}" dt="2020-08-31T01:40:27.749" v="338" actId="29295"/>
          <ac:picMkLst>
            <pc:docMk/>
            <pc:sldMk cId="1297148630" sldId="343"/>
            <ac:picMk id="6" creationId="{FF38088A-FE37-4367-B024-06768FAF144E}"/>
          </ac:picMkLst>
        </pc:picChg>
        <pc:picChg chg="mod">
          <ac:chgData name="Elena Konovalov" userId="578030eb-d08d-4994-a9e6-a74f7700248c" providerId="ADAL" clId="{3663D777-268D-495B-82CC-4BE0CD94C74B}" dt="2020-08-31T01:40:28.589" v="339" actId="29295"/>
          <ac:picMkLst>
            <pc:docMk/>
            <pc:sldMk cId="1297148630" sldId="343"/>
            <ac:picMk id="7" creationId="{EA378A79-DAB2-4526-913C-0CEE6960B2BE}"/>
          </ac:picMkLst>
        </pc:picChg>
        <pc:picChg chg="mod">
          <ac:chgData name="Elena Konovalov" userId="578030eb-d08d-4994-a9e6-a74f7700248c" providerId="ADAL" clId="{3663D777-268D-495B-82CC-4BE0CD94C74B}" dt="2020-08-31T01:40:26.005" v="336" actId="29295"/>
          <ac:picMkLst>
            <pc:docMk/>
            <pc:sldMk cId="1297148630" sldId="343"/>
            <ac:picMk id="11" creationId="{64BD1850-BC33-435B-92D3-C5B076F2C493}"/>
          </ac:picMkLst>
        </pc:picChg>
        <pc:picChg chg="mod">
          <ac:chgData name="Elena Konovalov" userId="578030eb-d08d-4994-a9e6-a74f7700248c" providerId="ADAL" clId="{3663D777-268D-495B-82CC-4BE0CD94C74B}" dt="2020-08-31T01:40:26.998" v="337" actId="29295"/>
          <ac:picMkLst>
            <pc:docMk/>
            <pc:sldMk cId="1297148630" sldId="343"/>
            <ac:picMk id="13" creationId="{C9BF7390-4C91-41A1-982F-58CED56CF95B}"/>
          </ac:picMkLst>
        </pc:picChg>
      </pc:sldChg>
      <pc:sldChg chg="modSp modNotesTx">
        <pc:chgData name="Elena Konovalov" userId="578030eb-d08d-4994-a9e6-a74f7700248c" providerId="ADAL" clId="{3663D777-268D-495B-82CC-4BE0CD94C74B}" dt="2020-09-03T05:07:00.665" v="9600" actId="1076"/>
        <pc:sldMkLst>
          <pc:docMk/>
          <pc:sldMk cId="2435928396" sldId="344"/>
        </pc:sldMkLst>
        <pc:spChg chg="mod">
          <ac:chgData name="Elena Konovalov" userId="578030eb-d08d-4994-a9e6-a74f7700248c" providerId="ADAL" clId="{3663D777-268D-495B-82CC-4BE0CD94C74B}" dt="2020-08-31T06:54:00.905" v="1980" actId="1076"/>
          <ac:spMkLst>
            <pc:docMk/>
            <pc:sldMk cId="2435928396" sldId="344"/>
            <ac:spMk id="7" creationId="{7BC868D7-7064-48AC-ABA9-DDDBE2B14116}"/>
          </ac:spMkLst>
        </pc:spChg>
        <pc:spChg chg="mod">
          <ac:chgData name="Elena Konovalov" userId="578030eb-d08d-4994-a9e6-a74f7700248c" providerId="ADAL" clId="{3663D777-268D-495B-82CC-4BE0CD94C74B}" dt="2020-09-03T05:07:00.665" v="9600" actId="1076"/>
          <ac:spMkLst>
            <pc:docMk/>
            <pc:sldMk cId="2435928396" sldId="344"/>
            <ac:spMk id="16" creationId="{7F6075FC-55FE-414B-B9F3-8AA4FDC6AE4E}"/>
          </ac:spMkLst>
        </pc:spChg>
        <pc:spChg chg="mod">
          <ac:chgData name="Elena Konovalov" userId="578030eb-d08d-4994-a9e6-a74f7700248c" providerId="ADAL" clId="{3663D777-268D-495B-82CC-4BE0CD94C74B}" dt="2020-09-02T05:46:45.346" v="9484" actId="108"/>
          <ac:spMkLst>
            <pc:docMk/>
            <pc:sldMk cId="2435928396" sldId="344"/>
            <ac:spMk id="18" creationId="{C67850D0-24DC-4681-9F48-1B4E3EFD961C}"/>
          </ac:spMkLst>
        </pc:spChg>
        <pc:picChg chg="mod">
          <ac:chgData name="Elena Konovalov" userId="578030eb-d08d-4994-a9e6-a74f7700248c" providerId="ADAL" clId="{3663D777-268D-495B-82CC-4BE0CD94C74B}" dt="2020-08-31T01:41:13.733" v="370" actId="29295"/>
          <ac:picMkLst>
            <pc:docMk/>
            <pc:sldMk cId="2435928396" sldId="344"/>
            <ac:picMk id="8" creationId="{2DA99AE6-6CB0-4767-80FF-684CD328DB7B}"/>
          </ac:picMkLst>
        </pc:picChg>
        <pc:picChg chg="mod">
          <ac:chgData name="Elena Konovalov" userId="578030eb-d08d-4994-a9e6-a74f7700248c" providerId="ADAL" clId="{3663D777-268D-495B-82CC-4BE0CD94C74B}" dt="2020-08-31T01:41:15.989" v="373" actId="29295"/>
          <ac:picMkLst>
            <pc:docMk/>
            <pc:sldMk cId="2435928396" sldId="344"/>
            <ac:picMk id="9" creationId="{BE6FAAF3-5053-477C-8AB7-6D90F2E95268}"/>
          </ac:picMkLst>
        </pc:picChg>
        <pc:picChg chg="mod">
          <ac:chgData name="Elena Konovalov" userId="578030eb-d08d-4994-a9e6-a74f7700248c" providerId="ADAL" clId="{3663D777-268D-495B-82CC-4BE0CD94C74B}" dt="2020-08-31T01:41:16.700" v="374" actId="29295"/>
          <ac:picMkLst>
            <pc:docMk/>
            <pc:sldMk cId="2435928396" sldId="344"/>
            <ac:picMk id="10" creationId="{B4726CA8-9C9D-4A08-9B64-A35B743C55C4}"/>
          </ac:picMkLst>
        </pc:picChg>
        <pc:picChg chg="mod">
          <ac:chgData name="Elena Konovalov" userId="578030eb-d08d-4994-a9e6-a74f7700248c" providerId="ADAL" clId="{3663D777-268D-495B-82CC-4BE0CD94C74B}" dt="2020-08-31T01:41:14.372" v="371" actId="29295"/>
          <ac:picMkLst>
            <pc:docMk/>
            <pc:sldMk cId="2435928396" sldId="344"/>
            <ac:picMk id="11" creationId="{AB6F5141-77C7-4214-BE08-974486A65FD9}"/>
          </ac:picMkLst>
        </pc:picChg>
        <pc:picChg chg="mod">
          <ac:chgData name="Elena Konovalov" userId="578030eb-d08d-4994-a9e6-a74f7700248c" providerId="ADAL" clId="{3663D777-268D-495B-82CC-4BE0CD94C74B}" dt="2020-08-31T01:41:15.125" v="372" actId="29295"/>
          <ac:picMkLst>
            <pc:docMk/>
            <pc:sldMk cId="2435928396" sldId="344"/>
            <ac:picMk id="12" creationId="{DA26DF76-E052-40D5-927A-1C4DFE7C6B43}"/>
          </ac:picMkLst>
        </pc:picChg>
      </pc:sldChg>
      <pc:sldChg chg="modSp del modNotesTx">
        <pc:chgData name="Elena Konovalov" userId="578030eb-d08d-4994-a9e6-a74f7700248c" providerId="ADAL" clId="{3663D777-268D-495B-82CC-4BE0CD94C74B}" dt="2020-09-03T06:42:36.899" v="9689" actId="2696"/>
        <pc:sldMkLst>
          <pc:docMk/>
          <pc:sldMk cId="2942231778" sldId="345"/>
        </pc:sldMkLst>
        <pc:spChg chg="mod">
          <ac:chgData name="Elena Konovalov" userId="578030eb-d08d-4994-a9e6-a74f7700248c" providerId="ADAL" clId="{3663D777-268D-495B-82CC-4BE0CD94C74B}" dt="2020-08-31T06:52:24.530" v="1965" actId="1076"/>
          <ac:spMkLst>
            <pc:docMk/>
            <pc:sldMk cId="2942231778" sldId="345"/>
            <ac:spMk id="2" creationId="{3BB21563-AB1B-4D00-BAA0-C656A128C3D5}"/>
          </ac:spMkLst>
        </pc:spChg>
        <pc:spChg chg="mod">
          <ac:chgData name="Elena Konovalov" userId="578030eb-d08d-4994-a9e6-a74f7700248c" providerId="ADAL" clId="{3663D777-268D-495B-82CC-4BE0CD94C74B}" dt="2020-09-01T04:52:08.144" v="7359" actId="1076"/>
          <ac:spMkLst>
            <pc:docMk/>
            <pc:sldMk cId="2942231778" sldId="345"/>
            <ac:spMk id="31" creationId="{82DDEA51-B738-4D25-8DE4-32352F3B4362}"/>
          </ac:spMkLst>
        </pc:spChg>
        <pc:picChg chg="mod">
          <ac:chgData name="Elena Konovalov" userId="578030eb-d08d-4994-a9e6-a74f7700248c" providerId="ADAL" clId="{3663D777-268D-495B-82CC-4BE0CD94C74B}" dt="2020-08-31T01:40:02.519" v="320" actId="29295"/>
          <ac:picMkLst>
            <pc:docMk/>
            <pc:sldMk cId="2942231778" sldId="345"/>
            <ac:picMk id="25" creationId="{944EEC34-811E-4BFE-BFD5-2889A2D9C2AB}"/>
          </ac:picMkLst>
        </pc:picChg>
        <pc:picChg chg="mod">
          <ac:chgData name="Elena Konovalov" userId="578030eb-d08d-4994-a9e6-a74f7700248c" providerId="ADAL" clId="{3663D777-268D-495B-82CC-4BE0CD94C74B}" dt="2020-08-31T01:40:05.494" v="323" actId="29295"/>
          <ac:picMkLst>
            <pc:docMk/>
            <pc:sldMk cId="2942231778" sldId="345"/>
            <ac:picMk id="26" creationId="{926C7130-D3E7-4C8D-98EF-438C0DBC6A59}"/>
          </ac:picMkLst>
        </pc:picChg>
        <pc:picChg chg="mod">
          <ac:chgData name="Elena Konovalov" userId="578030eb-d08d-4994-a9e6-a74f7700248c" providerId="ADAL" clId="{3663D777-268D-495B-82CC-4BE0CD94C74B}" dt="2020-08-31T01:40:06.733" v="324" actId="29295"/>
          <ac:picMkLst>
            <pc:docMk/>
            <pc:sldMk cId="2942231778" sldId="345"/>
            <ac:picMk id="27" creationId="{DEFD1BB9-B48C-4FD1-A597-BF25A01FBA46}"/>
          </ac:picMkLst>
        </pc:picChg>
        <pc:picChg chg="mod">
          <ac:chgData name="Elena Konovalov" userId="578030eb-d08d-4994-a9e6-a74f7700248c" providerId="ADAL" clId="{3663D777-268D-495B-82CC-4BE0CD94C74B}" dt="2020-08-31T01:40:03.740" v="321" actId="29295"/>
          <ac:picMkLst>
            <pc:docMk/>
            <pc:sldMk cId="2942231778" sldId="345"/>
            <ac:picMk id="29" creationId="{A259257E-9CA1-4EFD-85EC-6F3B7183A7E9}"/>
          </ac:picMkLst>
        </pc:picChg>
        <pc:picChg chg="mod">
          <ac:chgData name="Elena Konovalov" userId="578030eb-d08d-4994-a9e6-a74f7700248c" providerId="ADAL" clId="{3663D777-268D-495B-82CC-4BE0CD94C74B}" dt="2020-08-31T01:40:04.684" v="322" actId="29295"/>
          <ac:picMkLst>
            <pc:docMk/>
            <pc:sldMk cId="2942231778" sldId="345"/>
            <ac:picMk id="30" creationId="{C61C95C3-6B9B-4916-91E4-2622E735B55E}"/>
          </ac:picMkLst>
        </pc:picChg>
      </pc:sldChg>
      <pc:sldChg chg="modSp ord">
        <pc:chgData name="Elena Konovalov" userId="578030eb-d08d-4994-a9e6-a74f7700248c" providerId="ADAL" clId="{3663D777-268D-495B-82CC-4BE0CD94C74B}" dt="2020-08-31T06:51:02.405" v="1960"/>
        <pc:sldMkLst>
          <pc:docMk/>
          <pc:sldMk cId="2994597540" sldId="347"/>
        </pc:sldMkLst>
        <pc:graphicFrameChg chg="mod">
          <ac:chgData name="Elena Konovalov" userId="578030eb-d08d-4994-a9e6-a74f7700248c" providerId="ADAL" clId="{3663D777-268D-495B-82CC-4BE0CD94C74B}" dt="2020-08-31T02:42:03.870" v="465" actId="255"/>
          <ac:graphicFrameMkLst>
            <pc:docMk/>
            <pc:sldMk cId="2994597540" sldId="347"/>
            <ac:graphicFrameMk id="33" creationId="{6206BCEF-CE8A-4CEE-8EC7-BE08E36DF6C0}"/>
          </ac:graphicFrameMkLst>
        </pc:graphicFrameChg>
        <pc:picChg chg="mod">
          <ac:chgData name="Elena Konovalov" userId="578030eb-d08d-4994-a9e6-a74f7700248c" providerId="ADAL" clId="{3663D777-268D-495B-82CC-4BE0CD94C74B}" dt="2020-08-31T01:39:47.421" v="310" actId="29295"/>
          <ac:picMkLst>
            <pc:docMk/>
            <pc:sldMk cId="2994597540" sldId="347"/>
            <ac:picMk id="25" creationId="{944EEC34-811E-4BFE-BFD5-2889A2D9C2AB}"/>
          </ac:picMkLst>
        </pc:picChg>
        <pc:picChg chg="mod">
          <ac:chgData name="Elena Konovalov" userId="578030eb-d08d-4994-a9e6-a74f7700248c" providerId="ADAL" clId="{3663D777-268D-495B-82CC-4BE0CD94C74B}" dt="2020-08-31T01:39:50.365" v="313" actId="29295"/>
          <ac:picMkLst>
            <pc:docMk/>
            <pc:sldMk cId="2994597540" sldId="347"/>
            <ac:picMk id="26" creationId="{926C7130-D3E7-4C8D-98EF-438C0DBC6A59}"/>
          </ac:picMkLst>
        </pc:picChg>
        <pc:picChg chg="mod">
          <ac:chgData name="Elena Konovalov" userId="578030eb-d08d-4994-a9e6-a74f7700248c" providerId="ADAL" clId="{3663D777-268D-495B-82CC-4BE0CD94C74B}" dt="2020-08-31T01:39:51.765" v="314" actId="29295"/>
          <ac:picMkLst>
            <pc:docMk/>
            <pc:sldMk cId="2994597540" sldId="347"/>
            <ac:picMk id="27" creationId="{DEFD1BB9-B48C-4FD1-A597-BF25A01FBA46}"/>
          </ac:picMkLst>
        </pc:picChg>
        <pc:picChg chg="mod">
          <ac:chgData name="Elena Konovalov" userId="578030eb-d08d-4994-a9e6-a74f7700248c" providerId="ADAL" clId="{3663D777-268D-495B-82CC-4BE0CD94C74B}" dt="2020-08-31T01:39:48.797" v="311" actId="29295"/>
          <ac:picMkLst>
            <pc:docMk/>
            <pc:sldMk cId="2994597540" sldId="347"/>
            <ac:picMk id="29" creationId="{A259257E-9CA1-4EFD-85EC-6F3B7183A7E9}"/>
          </ac:picMkLst>
        </pc:picChg>
        <pc:picChg chg="mod">
          <ac:chgData name="Elena Konovalov" userId="578030eb-d08d-4994-a9e6-a74f7700248c" providerId="ADAL" clId="{3663D777-268D-495B-82CC-4BE0CD94C74B}" dt="2020-08-31T01:39:49.605" v="312" actId="29295"/>
          <ac:picMkLst>
            <pc:docMk/>
            <pc:sldMk cId="2994597540" sldId="347"/>
            <ac:picMk id="30" creationId="{C61C95C3-6B9B-4916-91E4-2622E735B55E}"/>
          </ac:picMkLst>
        </pc:picChg>
      </pc:sldChg>
      <pc:sldChg chg="modSp ord modNotesTx">
        <pc:chgData name="Elena Konovalov" userId="578030eb-d08d-4994-a9e6-a74f7700248c" providerId="ADAL" clId="{3663D777-268D-495B-82CC-4BE0CD94C74B}" dt="2020-08-31T06:47:06.438" v="1781"/>
        <pc:sldMkLst>
          <pc:docMk/>
          <pc:sldMk cId="2709723881" sldId="349"/>
        </pc:sldMkLst>
        <pc:spChg chg="mod">
          <ac:chgData name="Elena Konovalov" userId="578030eb-d08d-4994-a9e6-a74f7700248c" providerId="ADAL" clId="{3663D777-268D-495B-82CC-4BE0CD94C74B}" dt="2020-08-31T02:37:20.251" v="460" actId="20577"/>
          <ac:spMkLst>
            <pc:docMk/>
            <pc:sldMk cId="2709723881" sldId="349"/>
            <ac:spMk id="15" creationId="{12348FD4-8925-45B0-B32D-D12E5584A3DB}"/>
          </ac:spMkLst>
        </pc:spChg>
        <pc:graphicFrameChg chg="mod modGraphic">
          <ac:chgData name="Elena Konovalov" userId="578030eb-d08d-4994-a9e6-a74f7700248c" providerId="ADAL" clId="{3663D777-268D-495B-82CC-4BE0CD94C74B}" dt="2020-08-31T02:39:19.354" v="464" actId="1076"/>
          <ac:graphicFrameMkLst>
            <pc:docMk/>
            <pc:sldMk cId="2709723881" sldId="349"/>
            <ac:graphicFrameMk id="19" creationId="{45650844-B581-478B-8EBA-6E95BD2CBAE0}"/>
          </ac:graphicFrameMkLst>
        </pc:graphicFrameChg>
        <pc:picChg chg="mod">
          <ac:chgData name="Elena Konovalov" userId="578030eb-d08d-4994-a9e6-a74f7700248c" providerId="ADAL" clId="{3663D777-268D-495B-82CC-4BE0CD94C74B}" dt="2020-08-31T01:39:38.782" v="305" actId="29295"/>
          <ac:picMkLst>
            <pc:docMk/>
            <pc:sldMk cId="2709723881" sldId="349"/>
            <ac:picMk id="25" creationId="{944EEC34-811E-4BFE-BFD5-2889A2D9C2AB}"/>
          </ac:picMkLst>
        </pc:picChg>
        <pc:picChg chg="mod">
          <ac:chgData name="Elena Konovalov" userId="578030eb-d08d-4994-a9e6-a74f7700248c" providerId="ADAL" clId="{3663D777-268D-495B-82CC-4BE0CD94C74B}" dt="2020-08-31T01:39:42.118" v="308" actId="29295"/>
          <ac:picMkLst>
            <pc:docMk/>
            <pc:sldMk cId="2709723881" sldId="349"/>
            <ac:picMk id="26" creationId="{926C7130-D3E7-4C8D-98EF-438C0DBC6A59}"/>
          </ac:picMkLst>
        </pc:picChg>
        <pc:picChg chg="mod">
          <ac:chgData name="Elena Konovalov" userId="578030eb-d08d-4994-a9e6-a74f7700248c" providerId="ADAL" clId="{3663D777-268D-495B-82CC-4BE0CD94C74B}" dt="2020-08-31T01:39:43.021" v="309" actId="29295"/>
          <ac:picMkLst>
            <pc:docMk/>
            <pc:sldMk cId="2709723881" sldId="349"/>
            <ac:picMk id="27" creationId="{DEFD1BB9-B48C-4FD1-A597-BF25A01FBA46}"/>
          </ac:picMkLst>
        </pc:picChg>
        <pc:picChg chg="mod">
          <ac:chgData name="Elena Konovalov" userId="578030eb-d08d-4994-a9e6-a74f7700248c" providerId="ADAL" clId="{3663D777-268D-495B-82CC-4BE0CD94C74B}" dt="2020-08-31T01:39:40.086" v="306" actId="29295"/>
          <ac:picMkLst>
            <pc:docMk/>
            <pc:sldMk cId="2709723881" sldId="349"/>
            <ac:picMk id="29" creationId="{A259257E-9CA1-4EFD-85EC-6F3B7183A7E9}"/>
          </ac:picMkLst>
        </pc:picChg>
        <pc:picChg chg="mod">
          <ac:chgData name="Elena Konovalov" userId="578030eb-d08d-4994-a9e6-a74f7700248c" providerId="ADAL" clId="{3663D777-268D-495B-82CC-4BE0CD94C74B}" dt="2020-08-31T01:39:41.173" v="307" actId="29295"/>
          <ac:picMkLst>
            <pc:docMk/>
            <pc:sldMk cId="2709723881" sldId="349"/>
            <ac:picMk id="30" creationId="{C61C95C3-6B9B-4916-91E4-2622E735B55E}"/>
          </ac:picMkLst>
        </pc:picChg>
      </pc:sldChg>
      <pc:sldChg chg="modSp modNotesTx">
        <pc:chgData name="Elena Konovalov" userId="578030eb-d08d-4994-a9e6-a74f7700248c" providerId="ADAL" clId="{3663D777-268D-495B-82CC-4BE0CD94C74B}" dt="2020-09-03T05:07:48.975" v="9603" actId="14734"/>
        <pc:sldMkLst>
          <pc:docMk/>
          <pc:sldMk cId="1248485142" sldId="350"/>
        </pc:sldMkLst>
        <pc:graphicFrameChg chg="modGraphic">
          <ac:chgData name="Elena Konovalov" userId="578030eb-d08d-4994-a9e6-a74f7700248c" providerId="ADAL" clId="{3663D777-268D-495B-82CC-4BE0CD94C74B}" dt="2020-09-03T05:07:48.975" v="9603" actId="14734"/>
          <ac:graphicFrameMkLst>
            <pc:docMk/>
            <pc:sldMk cId="1248485142" sldId="350"/>
            <ac:graphicFrameMk id="7" creationId="{319A87D7-D866-454B-B59F-91D773C6C056}"/>
          </ac:graphicFrameMkLst>
        </pc:graphicFrameChg>
      </pc:sldChg>
      <pc:sldChg chg="modSp modNotesTx">
        <pc:chgData name="Elena Konovalov" userId="578030eb-d08d-4994-a9e6-a74f7700248c" providerId="ADAL" clId="{3663D777-268D-495B-82CC-4BE0CD94C74B}" dt="2020-09-03T05:08:04.711" v="9605" actId="14734"/>
        <pc:sldMkLst>
          <pc:docMk/>
          <pc:sldMk cId="294080243" sldId="351"/>
        </pc:sldMkLst>
        <pc:graphicFrameChg chg="modGraphic">
          <ac:chgData name="Elena Konovalov" userId="578030eb-d08d-4994-a9e6-a74f7700248c" providerId="ADAL" clId="{3663D777-268D-495B-82CC-4BE0CD94C74B}" dt="2020-09-03T05:08:04.711" v="9605" actId="14734"/>
          <ac:graphicFrameMkLst>
            <pc:docMk/>
            <pc:sldMk cId="294080243" sldId="351"/>
            <ac:graphicFrameMk id="7" creationId="{319A87D7-D866-454B-B59F-91D773C6C056}"/>
          </ac:graphicFrameMkLst>
        </pc:graphicFrameChg>
      </pc:sldChg>
      <pc:sldChg chg="addSp delSp modSp add ord setBg modNotesTx">
        <pc:chgData name="Elena Konovalov" userId="578030eb-d08d-4994-a9e6-a74f7700248c" providerId="ADAL" clId="{3663D777-268D-495B-82CC-4BE0CD94C74B}" dt="2020-09-04T06:51:53.901" v="11324"/>
        <pc:sldMkLst>
          <pc:docMk/>
          <pc:sldMk cId="3496301608" sldId="352"/>
        </pc:sldMkLst>
        <pc:spChg chg="mod">
          <ac:chgData name="Elena Konovalov" userId="578030eb-d08d-4994-a9e6-a74f7700248c" providerId="ADAL" clId="{3663D777-268D-495B-82CC-4BE0CD94C74B}" dt="2020-08-31T06:52:30.714" v="1966" actId="1076"/>
          <ac:spMkLst>
            <pc:docMk/>
            <pc:sldMk cId="3496301608" sldId="352"/>
            <ac:spMk id="2" creationId="{3BB21563-AB1B-4D00-BAA0-C656A128C3D5}"/>
          </ac:spMkLst>
        </pc:spChg>
        <pc:spChg chg="add mod">
          <ac:chgData name="Elena Konovalov" userId="578030eb-d08d-4994-a9e6-a74f7700248c" providerId="ADAL" clId="{3663D777-268D-495B-82CC-4BE0CD94C74B}" dt="2020-09-01T03:42:53.507" v="6374" actId="1076"/>
          <ac:spMkLst>
            <pc:docMk/>
            <pc:sldMk cId="3496301608" sldId="352"/>
            <ac:spMk id="3" creationId="{5EE921BA-0C1E-4EE0-B3BC-157FAFD54AEA}"/>
          </ac:spMkLst>
        </pc:spChg>
        <pc:spChg chg="mod">
          <ac:chgData name="Elena Konovalov" userId="578030eb-d08d-4994-a9e6-a74f7700248c" providerId="ADAL" clId="{3663D777-268D-495B-82CC-4BE0CD94C74B}" dt="2020-09-01T23:51:02.500" v="8573" actId="255"/>
          <ac:spMkLst>
            <pc:docMk/>
            <pc:sldMk cId="3496301608" sldId="352"/>
            <ac:spMk id="17" creationId="{F5AABAA9-6B5E-4482-BBD5-A5C84D4EE92A}"/>
          </ac:spMkLst>
        </pc:spChg>
        <pc:graphicFrameChg chg="add mod">
          <ac:chgData name="Elena Konovalov" userId="578030eb-d08d-4994-a9e6-a74f7700248c" providerId="ADAL" clId="{3663D777-268D-495B-82CC-4BE0CD94C74B}" dt="2020-09-01T03:42:46.595" v="6373" actId="14100"/>
          <ac:graphicFrameMkLst>
            <pc:docMk/>
            <pc:sldMk cId="3496301608" sldId="352"/>
            <ac:graphicFrameMk id="16" creationId="{FE487223-500D-40FC-9F3A-75D3B1188311}"/>
          </ac:graphicFrameMkLst>
        </pc:graphicFrameChg>
        <pc:graphicFrameChg chg="del mod">
          <ac:chgData name="Elena Konovalov" userId="578030eb-d08d-4994-a9e6-a74f7700248c" providerId="ADAL" clId="{3663D777-268D-495B-82CC-4BE0CD94C74B}" dt="2020-08-31T02:50:02.774" v="468" actId="478"/>
          <ac:graphicFrameMkLst>
            <pc:docMk/>
            <pc:sldMk cId="3496301608" sldId="352"/>
            <ac:graphicFrameMk id="33" creationId="{6206BCEF-CE8A-4CEE-8EC7-BE08E36DF6C0}"/>
          </ac:graphicFrameMkLst>
        </pc:graphicFrameChg>
      </pc:sldChg>
      <pc:sldChg chg="delSp modSp add">
        <pc:chgData name="Elena Konovalov" userId="578030eb-d08d-4994-a9e6-a74f7700248c" providerId="ADAL" clId="{3663D777-268D-495B-82CC-4BE0CD94C74B}" dt="2020-09-01T04:00:35.506" v="7302" actId="20577"/>
        <pc:sldMkLst>
          <pc:docMk/>
          <pc:sldMk cId="3350520394" sldId="353"/>
        </pc:sldMkLst>
        <pc:spChg chg="mod">
          <ac:chgData name="Elena Konovalov" userId="578030eb-d08d-4994-a9e6-a74f7700248c" providerId="ADAL" clId="{3663D777-268D-495B-82CC-4BE0CD94C74B}" dt="2020-08-31T06:50:33.581" v="1959" actId="313"/>
          <ac:spMkLst>
            <pc:docMk/>
            <pc:sldMk cId="3350520394" sldId="353"/>
            <ac:spMk id="2" creationId="{5256F9B6-FFA8-48AC-809D-95F610FE78FA}"/>
          </ac:spMkLst>
        </pc:spChg>
        <pc:spChg chg="mod">
          <ac:chgData name="Elena Konovalov" userId="578030eb-d08d-4994-a9e6-a74f7700248c" providerId="ADAL" clId="{3663D777-268D-495B-82CC-4BE0CD94C74B}" dt="2020-09-01T04:00:35.506" v="7302" actId="20577"/>
          <ac:spMkLst>
            <pc:docMk/>
            <pc:sldMk cId="3350520394" sldId="353"/>
            <ac:spMk id="3" creationId="{5A319436-2515-452B-B067-FD7B8BA6703C}"/>
          </ac:spMkLst>
        </pc:spChg>
        <pc:spChg chg="del mod">
          <ac:chgData name="Elena Konovalov" userId="578030eb-d08d-4994-a9e6-a74f7700248c" providerId="ADAL" clId="{3663D777-268D-495B-82CC-4BE0CD94C74B}" dt="2020-08-31T06:50:30.494" v="1958" actId="478"/>
          <ac:spMkLst>
            <pc:docMk/>
            <pc:sldMk cId="3350520394" sldId="353"/>
            <ac:spMk id="4" creationId="{F989E251-D213-4002-A7B2-8E2426E9946B}"/>
          </ac:spMkLst>
        </pc:spChg>
      </pc:sldChg>
      <pc:sldChg chg="addSp delSp modSp add modNotesTx">
        <pc:chgData name="Elena Konovalov" userId="578030eb-d08d-4994-a9e6-a74f7700248c" providerId="ADAL" clId="{3663D777-268D-495B-82CC-4BE0CD94C74B}" dt="2020-09-04T06:54:05.531" v="11333" actId="2711"/>
        <pc:sldMkLst>
          <pc:docMk/>
          <pc:sldMk cId="2958259334" sldId="354"/>
        </pc:sldMkLst>
        <pc:spChg chg="mod">
          <ac:chgData name="Elena Konovalov" userId="578030eb-d08d-4994-a9e6-a74f7700248c" providerId="ADAL" clId="{3663D777-268D-495B-82CC-4BE0CD94C74B}" dt="2020-09-04T06:54:05.531" v="11333" actId="2711"/>
          <ac:spMkLst>
            <pc:docMk/>
            <pc:sldMk cId="2958259334" sldId="354"/>
            <ac:spMk id="15" creationId="{12348FD4-8925-45B0-B32D-D12E5584A3DB}"/>
          </ac:spMkLst>
        </pc:spChg>
        <pc:spChg chg="del mod">
          <ac:chgData name="Elena Konovalov" userId="578030eb-d08d-4994-a9e6-a74f7700248c" providerId="ADAL" clId="{3663D777-268D-495B-82CC-4BE0CD94C74B}" dt="2020-09-01T03:36:38.430" v="6279" actId="478"/>
          <ac:spMkLst>
            <pc:docMk/>
            <pc:sldMk cId="2958259334" sldId="354"/>
            <ac:spMk id="17" creationId="{F5AABAA9-6B5E-4482-BBD5-A5C84D4EE92A}"/>
          </ac:spMkLst>
        </pc:spChg>
        <pc:graphicFrameChg chg="add mod modGraphic">
          <ac:chgData name="Elena Konovalov" userId="578030eb-d08d-4994-a9e6-a74f7700248c" providerId="ADAL" clId="{3663D777-268D-495B-82CC-4BE0CD94C74B}" dt="2020-09-01T03:43:27.142" v="6376" actId="122"/>
          <ac:graphicFrameMkLst>
            <pc:docMk/>
            <pc:sldMk cId="2958259334" sldId="354"/>
            <ac:graphicFrameMk id="3" creationId="{00BECFD7-5C7C-446F-94F1-F8F9C2F33310}"/>
          </ac:graphicFrameMkLst>
        </pc:graphicFrameChg>
        <pc:graphicFrameChg chg="del mod">
          <ac:chgData name="Elena Konovalov" userId="578030eb-d08d-4994-a9e6-a74f7700248c" providerId="ADAL" clId="{3663D777-268D-495B-82CC-4BE0CD94C74B}" dt="2020-08-31T07:02:58.484" v="2515" actId="478"/>
          <ac:graphicFrameMkLst>
            <pc:docMk/>
            <pc:sldMk cId="2958259334" sldId="354"/>
            <ac:graphicFrameMk id="16" creationId="{FE487223-500D-40FC-9F3A-75D3B1188311}"/>
          </ac:graphicFrameMkLst>
        </pc:graphicFrameChg>
      </pc:sldChg>
      <pc:sldChg chg="delSp modSp add ord modNotesTx">
        <pc:chgData name="Elena Konovalov" userId="578030eb-d08d-4994-a9e6-a74f7700248c" providerId="ADAL" clId="{3663D777-268D-495B-82CC-4BE0CD94C74B}" dt="2020-09-08T01:11:54.215" v="11806" actId="20577"/>
        <pc:sldMkLst>
          <pc:docMk/>
          <pc:sldMk cId="4217063778" sldId="355"/>
        </pc:sldMkLst>
        <pc:spChg chg="mod">
          <ac:chgData name="Elena Konovalov" userId="578030eb-d08d-4994-a9e6-a74f7700248c" providerId="ADAL" clId="{3663D777-268D-495B-82CC-4BE0CD94C74B}" dt="2020-09-01T00:55:53.196" v="2946" actId="20577"/>
          <ac:spMkLst>
            <pc:docMk/>
            <pc:sldMk cId="4217063778" sldId="355"/>
            <ac:spMk id="15" creationId="{12348FD4-8925-45B0-B32D-D12E5584A3DB}"/>
          </ac:spMkLst>
        </pc:spChg>
        <pc:spChg chg="mod">
          <ac:chgData name="Elena Konovalov" userId="578030eb-d08d-4994-a9e6-a74f7700248c" providerId="ADAL" clId="{3663D777-268D-495B-82CC-4BE0CD94C74B}" dt="2020-09-08T01:11:54.215" v="11806" actId="20577"/>
          <ac:spMkLst>
            <pc:docMk/>
            <pc:sldMk cId="4217063778" sldId="355"/>
            <ac:spMk id="18" creationId="{D3D818A6-3502-475B-B0D6-835A9B7F9D5E}"/>
          </ac:spMkLst>
        </pc:spChg>
        <pc:graphicFrameChg chg="del">
          <ac:chgData name="Elena Konovalov" userId="578030eb-d08d-4994-a9e6-a74f7700248c" providerId="ADAL" clId="{3663D777-268D-495B-82CC-4BE0CD94C74B}" dt="2020-09-01T00:55:29.729" v="2925" actId="478"/>
          <ac:graphicFrameMkLst>
            <pc:docMk/>
            <pc:sldMk cId="4217063778" sldId="355"/>
            <ac:graphicFrameMk id="16" creationId="{C148ACF9-6958-48B3-B153-536C0F52BAB6}"/>
          </ac:graphicFrameMkLst>
        </pc:graphicFrameChg>
      </pc:sldChg>
      <pc:sldChg chg="add ord">
        <pc:chgData name="Elena Konovalov" userId="578030eb-d08d-4994-a9e6-a74f7700248c" providerId="ADAL" clId="{3663D777-268D-495B-82CC-4BE0CD94C74B}" dt="2020-09-01T23:39:15.113" v="8376"/>
        <pc:sldMkLst>
          <pc:docMk/>
          <pc:sldMk cId="3526851878" sldId="356"/>
        </pc:sldMkLst>
      </pc:sldChg>
      <pc:sldChg chg="modSp add ord modNotesTx">
        <pc:chgData name="Elena Konovalov" userId="578030eb-d08d-4994-a9e6-a74f7700248c" providerId="ADAL" clId="{3663D777-268D-495B-82CC-4BE0CD94C74B}" dt="2020-09-04T06:53:39.195" v="11332" actId="2711"/>
        <pc:sldMkLst>
          <pc:docMk/>
          <pc:sldMk cId="553879745" sldId="357"/>
        </pc:sldMkLst>
        <pc:spChg chg="mod">
          <ac:chgData name="Elena Konovalov" userId="578030eb-d08d-4994-a9e6-a74f7700248c" providerId="ADAL" clId="{3663D777-268D-495B-82CC-4BE0CD94C74B}" dt="2020-09-04T06:53:39.195" v="11332" actId="2711"/>
          <ac:spMkLst>
            <pc:docMk/>
            <pc:sldMk cId="553879745" sldId="357"/>
            <ac:spMk id="15" creationId="{12348FD4-8925-45B0-B32D-D12E5584A3DB}"/>
          </ac:spMkLst>
        </pc:spChg>
        <pc:graphicFrameChg chg="modGraphic">
          <ac:chgData name="Elena Konovalov" userId="578030eb-d08d-4994-a9e6-a74f7700248c" providerId="ADAL" clId="{3663D777-268D-495B-82CC-4BE0CD94C74B}" dt="2020-09-01T23:46:23.028" v="8459" actId="14100"/>
          <ac:graphicFrameMkLst>
            <pc:docMk/>
            <pc:sldMk cId="553879745" sldId="357"/>
            <ac:graphicFrameMk id="3" creationId="{00BECFD7-5C7C-446F-94F1-F8F9C2F33310}"/>
          </ac:graphicFrameMkLst>
        </pc:graphicFrameChg>
      </pc:sldChg>
      <pc:sldChg chg="add del ord">
        <pc:chgData name="Elena Konovalov" userId="578030eb-d08d-4994-a9e6-a74f7700248c" providerId="ADAL" clId="{3663D777-268D-495B-82CC-4BE0CD94C74B}" dt="2020-09-02T05:35:54.010" v="9075" actId="2696"/>
        <pc:sldMkLst>
          <pc:docMk/>
          <pc:sldMk cId="506729244" sldId="358"/>
        </pc:sldMkLst>
      </pc:sldChg>
      <pc:sldChg chg="addSp delSp modSp add ord">
        <pc:chgData name="Elena Konovalov" userId="578030eb-d08d-4994-a9e6-a74f7700248c" providerId="ADAL" clId="{3663D777-268D-495B-82CC-4BE0CD94C74B}" dt="2020-09-08T22:52:08.743" v="12210"/>
        <pc:sldMkLst>
          <pc:docMk/>
          <pc:sldMk cId="4035577341" sldId="358"/>
        </pc:sldMkLst>
        <pc:spChg chg="del mod">
          <ac:chgData name="Elena Konovalov" userId="578030eb-d08d-4994-a9e6-a74f7700248c" providerId="ADAL" clId="{3663D777-268D-495B-82CC-4BE0CD94C74B}" dt="2020-09-02T05:48:18.991" v="9491" actId="478"/>
          <ac:spMkLst>
            <pc:docMk/>
            <pc:sldMk cId="4035577341" sldId="358"/>
            <ac:spMk id="10" creationId="{0DE900A7-845E-4140-B0EF-B9DBCBE7DDC1}"/>
          </ac:spMkLst>
        </pc:spChg>
        <pc:graphicFrameChg chg="add del mod">
          <ac:chgData name="Elena Konovalov" userId="578030eb-d08d-4994-a9e6-a74f7700248c" providerId="ADAL" clId="{3663D777-268D-495B-82CC-4BE0CD94C74B}" dt="2020-09-08T06:31:41.048" v="12067" actId="207"/>
          <ac:graphicFrameMkLst>
            <pc:docMk/>
            <pc:sldMk cId="4035577341" sldId="358"/>
            <ac:graphicFrameMk id="16" creationId="{03843A21-EEEB-47A6-81C5-548E6400A557}"/>
          </ac:graphicFrameMkLst>
        </pc:graphicFrameChg>
        <pc:graphicFrameChg chg="add mod">
          <ac:chgData name="Elena Konovalov" userId="578030eb-d08d-4994-a9e6-a74f7700248c" providerId="ADAL" clId="{3663D777-268D-495B-82CC-4BE0CD94C74B}" dt="2020-09-08T06:31:45.242" v="12068" actId="207"/>
          <ac:graphicFrameMkLst>
            <pc:docMk/>
            <pc:sldMk cId="4035577341" sldId="358"/>
            <ac:graphicFrameMk id="17" creationId="{49E59306-40E2-4FD8-A7C7-E13BDF5C8EF1}"/>
          </ac:graphicFrameMkLst>
        </pc:graphicFrameChg>
        <pc:graphicFrameChg chg="del mod">
          <ac:chgData name="Elena Konovalov" userId="578030eb-d08d-4994-a9e6-a74f7700248c" providerId="ADAL" clId="{3663D777-268D-495B-82CC-4BE0CD94C74B}" dt="2020-09-02T05:48:09.578" v="9487" actId="478"/>
          <ac:graphicFrameMkLst>
            <pc:docMk/>
            <pc:sldMk cId="4035577341" sldId="358"/>
            <ac:graphicFrameMk id="17" creationId="{6B0A49A2-F6ED-48EC-BDBA-39FEEEFED6A7}"/>
          </ac:graphicFrameMkLst>
        </pc:graphicFrameChg>
        <pc:graphicFrameChg chg="add del mod">
          <ac:chgData name="Elena Konovalov" userId="578030eb-d08d-4994-a9e6-a74f7700248c" providerId="ADAL" clId="{3663D777-268D-495B-82CC-4BE0CD94C74B}" dt="2020-09-08T06:29:35.510" v="12058" actId="478"/>
          <ac:graphicFrameMkLst>
            <pc:docMk/>
            <pc:sldMk cId="4035577341" sldId="358"/>
            <ac:graphicFrameMk id="18" creationId="{03843A21-EEEB-47A6-81C5-548E6400A557}"/>
          </ac:graphicFrameMkLst>
        </pc:graphicFrameChg>
        <pc:graphicFrameChg chg="del mod">
          <ac:chgData name="Elena Konovalov" userId="578030eb-d08d-4994-a9e6-a74f7700248c" providerId="ADAL" clId="{3663D777-268D-495B-82CC-4BE0CD94C74B}" dt="2020-09-02T05:48:13.922" v="9489" actId="478"/>
          <ac:graphicFrameMkLst>
            <pc:docMk/>
            <pc:sldMk cId="4035577341" sldId="358"/>
            <ac:graphicFrameMk id="19" creationId="{47DD2574-D3DB-4F35-B9C1-3353B1A9D2AB}"/>
          </ac:graphicFrameMkLst>
        </pc:graphicFrameChg>
        <pc:graphicFrameChg chg="add del mod">
          <ac:chgData name="Elena Konovalov" userId="578030eb-d08d-4994-a9e6-a74f7700248c" providerId="ADAL" clId="{3663D777-268D-495B-82CC-4BE0CD94C74B}" dt="2020-09-08T06:29:52.422" v="12062" actId="478"/>
          <ac:graphicFrameMkLst>
            <pc:docMk/>
            <pc:sldMk cId="4035577341" sldId="358"/>
            <ac:graphicFrameMk id="20" creationId="{B4A5BD9D-9A38-485D-9F33-2BD729621738}"/>
          </ac:graphicFrameMkLst>
        </pc:graphicFrameChg>
      </pc:sldChg>
      <pc:sldChg chg="modSp add modNotesTx">
        <pc:chgData name="Elena Konovalov" userId="578030eb-d08d-4994-a9e6-a74f7700248c" providerId="ADAL" clId="{3663D777-268D-495B-82CC-4BE0CD94C74B}" dt="2020-09-04T05:40:37.182" v="10874" actId="1076"/>
        <pc:sldMkLst>
          <pc:docMk/>
          <pc:sldMk cId="1872934240" sldId="359"/>
        </pc:sldMkLst>
        <pc:spChg chg="mod">
          <ac:chgData name="Elena Konovalov" userId="578030eb-d08d-4994-a9e6-a74f7700248c" providerId="ADAL" clId="{3663D777-268D-495B-82CC-4BE0CD94C74B}" dt="2020-09-03T06:41:48.378" v="9670" actId="20577"/>
          <ac:spMkLst>
            <pc:docMk/>
            <pc:sldMk cId="1872934240" sldId="359"/>
            <ac:spMk id="15" creationId="{12348FD4-8925-45B0-B32D-D12E5584A3DB}"/>
          </ac:spMkLst>
        </pc:spChg>
        <pc:spChg chg="mod">
          <ac:chgData name="Elena Konovalov" userId="578030eb-d08d-4994-a9e6-a74f7700248c" providerId="ADAL" clId="{3663D777-268D-495B-82CC-4BE0CD94C74B}" dt="2020-09-03T07:00:36.558" v="10439" actId="20577"/>
          <ac:spMkLst>
            <pc:docMk/>
            <pc:sldMk cId="1872934240" sldId="359"/>
            <ac:spMk id="18" creationId="{D3D818A6-3502-475B-B0D6-835A9B7F9D5E}"/>
          </ac:spMkLst>
        </pc:spChg>
        <pc:graphicFrameChg chg="mod modGraphic">
          <ac:chgData name="Elena Konovalov" userId="578030eb-d08d-4994-a9e6-a74f7700248c" providerId="ADAL" clId="{3663D777-268D-495B-82CC-4BE0CD94C74B}" dt="2020-09-04T05:40:37.182" v="10874" actId="1076"/>
          <ac:graphicFrameMkLst>
            <pc:docMk/>
            <pc:sldMk cId="1872934240" sldId="359"/>
            <ac:graphicFrameMk id="16" creationId="{C148ACF9-6958-48B3-B153-536C0F52BAB6}"/>
          </ac:graphicFrameMkLst>
        </pc:graphicFrameChg>
      </pc:sldChg>
      <pc:sldChg chg="add del">
        <pc:chgData name="Elena Konovalov" userId="578030eb-d08d-4994-a9e6-a74f7700248c" providerId="ADAL" clId="{3663D777-268D-495B-82CC-4BE0CD94C74B}" dt="2020-09-02T05:35:45.766" v="9074" actId="2696"/>
        <pc:sldMkLst>
          <pc:docMk/>
          <pc:sldMk cId="3993353056" sldId="359"/>
        </pc:sldMkLst>
      </pc:sldChg>
      <pc:sldChg chg="modSp add modNotesTx">
        <pc:chgData name="Elena Konovalov" userId="578030eb-d08d-4994-a9e6-a74f7700248c" providerId="ADAL" clId="{3663D777-268D-495B-82CC-4BE0CD94C74B}" dt="2020-09-03T07:00:51.336" v="10451" actId="20577"/>
        <pc:sldMkLst>
          <pc:docMk/>
          <pc:sldMk cId="3322388561" sldId="360"/>
        </pc:sldMkLst>
        <pc:spChg chg="mod">
          <ac:chgData name="Elena Konovalov" userId="578030eb-d08d-4994-a9e6-a74f7700248c" providerId="ADAL" clId="{3663D777-268D-495B-82CC-4BE0CD94C74B}" dt="2020-09-03T06:42:28.865" v="9688" actId="20577"/>
          <ac:spMkLst>
            <pc:docMk/>
            <pc:sldMk cId="3322388561" sldId="360"/>
            <ac:spMk id="15" creationId="{12348FD4-8925-45B0-B32D-D12E5584A3DB}"/>
          </ac:spMkLst>
        </pc:spChg>
        <pc:spChg chg="mod">
          <ac:chgData name="Elena Konovalov" userId="578030eb-d08d-4994-a9e6-a74f7700248c" providerId="ADAL" clId="{3663D777-268D-495B-82CC-4BE0CD94C74B}" dt="2020-09-03T07:00:51.336" v="10451" actId="20577"/>
          <ac:spMkLst>
            <pc:docMk/>
            <pc:sldMk cId="3322388561" sldId="360"/>
            <ac:spMk id="18" creationId="{D3D818A6-3502-475B-B0D6-835A9B7F9D5E}"/>
          </ac:spMkLst>
        </pc:spChg>
        <pc:graphicFrameChg chg="modGraphic">
          <ac:chgData name="Elena Konovalov" userId="578030eb-d08d-4994-a9e6-a74f7700248c" providerId="ADAL" clId="{3663D777-268D-495B-82CC-4BE0CD94C74B}" dt="2020-09-03T06:57:56.105" v="10186" actId="207"/>
          <ac:graphicFrameMkLst>
            <pc:docMk/>
            <pc:sldMk cId="3322388561" sldId="360"/>
            <ac:graphicFrameMk id="16" creationId="{C148ACF9-6958-48B3-B153-536C0F52BAB6}"/>
          </ac:graphicFrameMkLst>
        </pc:graphicFrameChg>
      </pc:sldChg>
      <pc:sldChg chg="addSp delSp modSp add ord modNotesTx">
        <pc:chgData name="Elena Konovalov" userId="578030eb-d08d-4994-a9e6-a74f7700248c" providerId="ADAL" clId="{3663D777-268D-495B-82CC-4BE0CD94C74B}" dt="2020-09-04T06:53:01.716" v="11330" actId="478"/>
        <pc:sldMkLst>
          <pc:docMk/>
          <pc:sldMk cId="3753814609" sldId="361"/>
        </pc:sldMkLst>
        <pc:spChg chg="add del">
          <ac:chgData name="Elena Konovalov" userId="578030eb-d08d-4994-a9e6-a74f7700248c" providerId="ADAL" clId="{3663D777-268D-495B-82CC-4BE0CD94C74B}" dt="2020-09-03T07:01:48.161" v="10455"/>
          <ac:spMkLst>
            <pc:docMk/>
            <pc:sldMk cId="3753814609" sldId="361"/>
            <ac:spMk id="3" creationId="{425071BA-26E8-4FA8-8568-D5E9D21D1D4E}"/>
          </ac:spMkLst>
        </pc:spChg>
        <pc:spChg chg="add del">
          <ac:chgData name="Elena Konovalov" userId="578030eb-d08d-4994-a9e6-a74f7700248c" providerId="ADAL" clId="{3663D777-268D-495B-82CC-4BE0CD94C74B}" dt="2020-09-03T07:01:53.007" v="10459"/>
          <ac:spMkLst>
            <pc:docMk/>
            <pc:sldMk cId="3753814609" sldId="361"/>
            <ac:spMk id="5" creationId="{0D4E77A6-DD2C-48DE-BD72-7BDCFB593F95}"/>
          </ac:spMkLst>
        </pc:spChg>
        <pc:spChg chg="add del mod">
          <ac:chgData name="Elena Konovalov" userId="578030eb-d08d-4994-a9e6-a74f7700248c" providerId="ADAL" clId="{3663D777-268D-495B-82CC-4BE0CD94C74B}" dt="2020-09-04T06:53:01.716" v="11330" actId="478"/>
          <ac:spMkLst>
            <pc:docMk/>
            <pc:sldMk cId="3753814609" sldId="361"/>
            <ac:spMk id="6" creationId="{604A91CD-3BAC-4E6D-BF46-594DF4C33EDD}"/>
          </ac:spMkLst>
        </pc:spChg>
        <pc:spChg chg="mod">
          <ac:chgData name="Elena Konovalov" userId="578030eb-d08d-4994-a9e6-a74f7700248c" providerId="ADAL" clId="{3663D777-268D-495B-82CC-4BE0CD94C74B}" dt="2020-09-03T06:43:11.962" v="9704" actId="20577"/>
          <ac:spMkLst>
            <pc:docMk/>
            <pc:sldMk cId="3753814609" sldId="361"/>
            <ac:spMk id="15" creationId="{12348FD4-8925-45B0-B32D-D12E5584A3DB}"/>
          </ac:spMkLst>
        </pc:spChg>
        <pc:spChg chg="del mod">
          <ac:chgData name="Elena Konovalov" userId="578030eb-d08d-4994-a9e6-a74f7700248c" providerId="ADAL" clId="{3663D777-268D-495B-82CC-4BE0CD94C74B}" dt="2020-09-03T07:01:43.512" v="10453" actId="478"/>
          <ac:spMkLst>
            <pc:docMk/>
            <pc:sldMk cId="3753814609" sldId="361"/>
            <ac:spMk id="18" creationId="{D3D818A6-3502-475B-B0D6-835A9B7F9D5E}"/>
          </ac:spMkLst>
        </pc:spChg>
        <pc:graphicFrameChg chg="del mod modGraphic">
          <ac:chgData name="Elena Konovalov" userId="578030eb-d08d-4994-a9e6-a74f7700248c" providerId="ADAL" clId="{3663D777-268D-495B-82CC-4BE0CD94C74B}" dt="2020-09-04T06:52:57.326" v="11328" actId="478"/>
          <ac:graphicFrameMkLst>
            <pc:docMk/>
            <pc:sldMk cId="3753814609" sldId="361"/>
            <ac:graphicFrameMk id="16" creationId="{C148ACF9-6958-48B3-B153-536C0F52BAB6}"/>
          </ac:graphicFrameMkLst>
        </pc:graphicFrameChg>
      </pc:sldChg>
      <pc:sldChg chg="addSp delSp modSp add modNotesTx">
        <pc:chgData name="Elena Konovalov" userId="578030eb-d08d-4994-a9e6-a74f7700248c" providerId="ADAL" clId="{3663D777-268D-495B-82CC-4BE0CD94C74B}" dt="2020-09-08T00:44:41.161" v="11643" actId="2711"/>
        <pc:sldMkLst>
          <pc:docMk/>
          <pc:sldMk cId="3307058190" sldId="362"/>
        </pc:sldMkLst>
        <pc:spChg chg="add mod">
          <ac:chgData name="Elena Konovalov" userId="578030eb-d08d-4994-a9e6-a74f7700248c" providerId="ADAL" clId="{3663D777-268D-495B-82CC-4BE0CD94C74B}" dt="2020-09-08T00:44:15.464" v="11641" actId="1076"/>
          <ac:spMkLst>
            <pc:docMk/>
            <pc:sldMk cId="3307058190" sldId="362"/>
            <ac:spMk id="3" creationId="{2E5F8D0A-46D6-4704-93AE-B2E8BB946904}"/>
          </ac:spMkLst>
        </pc:spChg>
        <pc:spChg chg="mod">
          <ac:chgData name="Elena Konovalov" userId="578030eb-d08d-4994-a9e6-a74f7700248c" providerId="ADAL" clId="{3663D777-268D-495B-82CC-4BE0CD94C74B}" dt="2020-09-04T01:03:06.264" v="10794" actId="1076"/>
          <ac:spMkLst>
            <pc:docMk/>
            <pc:sldMk cId="3307058190" sldId="362"/>
            <ac:spMk id="15" creationId="{12348FD4-8925-45B0-B32D-D12E5584A3DB}"/>
          </ac:spMkLst>
        </pc:spChg>
        <pc:graphicFrameChg chg="add del">
          <ac:chgData name="Elena Konovalov" userId="578030eb-d08d-4994-a9e6-a74f7700248c" providerId="ADAL" clId="{3663D777-268D-495B-82CC-4BE0CD94C74B}" dt="2020-09-04T00:30:12.460" v="10668"/>
          <ac:graphicFrameMkLst>
            <pc:docMk/>
            <pc:sldMk cId="3307058190" sldId="362"/>
            <ac:graphicFrameMk id="3" creationId="{A3500CD9-A0D3-477D-872A-B878DD162C37}"/>
          </ac:graphicFrameMkLst>
        </pc:graphicFrameChg>
        <pc:graphicFrameChg chg="add mod modGraphic">
          <ac:chgData name="Elena Konovalov" userId="578030eb-d08d-4994-a9e6-a74f7700248c" providerId="ADAL" clId="{3663D777-268D-495B-82CC-4BE0CD94C74B}" dt="2020-09-08T00:44:41.161" v="11643" actId="2711"/>
          <ac:graphicFrameMkLst>
            <pc:docMk/>
            <pc:sldMk cId="3307058190" sldId="362"/>
            <ac:graphicFrameMk id="5" creationId="{B13D7CA8-48D4-44D7-80D8-BF2A4F879CB1}"/>
          </ac:graphicFrameMkLst>
        </pc:graphicFrameChg>
        <pc:graphicFrameChg chg="del">
          <ac:chgData name="Elena Konovalov" userId="578030eb-d08d-4994-a9e6-a74f7700248c" providerId="ADAL" clId="{3663D777-268D-495B-82CC-4BE0CD94C74B}" dt="2020-09-04T00:30:05.887" v="10664" actId="478"/>
          <ac:graphicFrameMkLst>
            <pc:docMk/>
            <pc:sldMk cId="3307058190" sldId="362"/>
            <ac:graphicFrameMk id="16" creationId="{C148ACF9-6958-48B3-B153-536C0F52BAB6}"/>
          </ac:graphicFrameMkLst>
        </pc:graphicFrameChg>
      </pc:sldChg>
      <pc:sldChg chg="add ord">
        <pc:chgData name="Elena Konovalov" userId="578030eb-d08d-4994-a9e6-a74f7700248c" providerId="ADAL" clId="{3663D777-268D-495B-82CC-4BE0CD94C74B}" dt="2020-09-04T04:13:28.077" v="10853"/>
        <pc:sldMkLst>
          <pc:docMk/>
          <pc:sldMk cId="2566674872" sldId="363"/>
        </pc:sldMkLst>
      </pc:sldChg>
      <pc:sldChg chg="add del ord">
        <pc:chgData name="Elena Konovalov" userId="578030eb-d08d-4994-a9e6-a74f7700248c" providerId="ADAL" clId="{3663D777-268D-495B-82CC-4BE0CD94C74B}" dt="2020-09-04T04:13:17.768" v="10851" actId="2696"/>
        <pc:sldMkLst>
          <pc:docMk/>
          <pc:sldMk cId="4286943500" sldId="363"/>
        </pc:sldMkLst>
      </pc:sldChg>
      <pc:sldChg chg="add ord">
        <pc:chgData name="Elena Konovalov" userId="578030eb-d08d-4994-a9e6-a74f7700248c" providerId="ADAL" clId="{3663D777-268D-495B-82CC-4BE0CD94C74B}" dt="2020-09-04T06:59:14.756" v="11349"/>
        <pc:sldMkLst>
          <pc:docMk/>
          <pc:sldMk cId="90739585" sldId="364"/>
        </pc:sldMkLst>
      </pc:sldChg>
      <pc:sldChg chg="addSp delSp modSp add modNotesTx">
        <pc:chgData name="Elena Konovalov" userId="578030eb-d08d-4994-a9e6-a74f7700248c" providerId="ADAL" clId="{3663D777-268D-495B-82CC-4BE0CD94C74B}" dt="2020-09-08T01:30:10.230" v="11971" actId="6549"/>
        <pc:sldMkLst>
          <pc:docMk/>
          <pc:sldMk cId="901433730" sldId="365"/>
        </pc:sldMkLst>
        <pc:spChg chg="add del">
          <ac:chgData name="Elena Konovalov" userId="578030eb-d08d-4994-a9e6-a74f7700248c" providerId="ADAL" clId="{3663D777-268D-495B-82CC-4BE0CD94C74B}" dt="2020-09-08T00:45:09.580" v="11645"/>
          <ac:spMkLst>
            <pc:docMk/>
            <pc:sldMk cId="901433730" sldId="365"/>
            <ac:spMk id="3" creationId="{A93A390A-FB39-434C-AA71-757B9FEE011F}"/>
          </ac:spMkLst>
        </pc:spChg>
        <pc:spChg chg="add mod">
          <ac:chgData name="Elena Konovalov" userId="578030eb-d08d-4994-a9e6-a74f7700248c" providerId="ADAL" clId="{3663D777-268D-495B-82CC-4BE0CD94C74B}" dt="2020-09-08T00:45:15.321" v="11647" actId="1076"/>
          <ac:spMkLst>
            <pc:docMk/>
            <pc:sldMk cId="901433730" sldId="365"/>
            <ac:spMk id="6" creationId="{0C6A0D4F-7EED-468E-B9E8-E637F935DE5F}"/>
          </ac:spMkLst>
        </pc:spChg>
        <pc:graphicFrameChg chg="modGraphic">
          <ac:chgData name="Elena Konovalov" userId="578030eb-d08d-4994-a9e6-a74f7700248c" providerId="ADAL" clId="{3663D777-268D-495B-82CC-4BE0CD94C74B}" dt="2020-09-08T01:30:10.230" v="11971" actId="6549"/>
          <ac:graphicFrameMkLst>
            <pc:docMk/>
            <pc:sldMk cId="901433730" sldId="365"/>
            <ac:graphicFrameMk id="5" creationId="{B13D7CA8-48D4-44D7-80D8-BF2A4F879CB1}"/>
          </ac:graphicFrameMkLst>
        </pc:graphicFrameChg>
      </pc:sldChg>
    </pc:docChg>
  </pc:docChgLst>
  <pc:docChgLst>
    <pc:chgData name="Sheri Wilkins" userId="febe064f-d163-4852-8859-7d0b834b6377" providerId="ADAL" clId="{E68940C0-D10A-7041-A0A0-E9B0E271F659}"/>
    <pc:docChg chg="modSld">
      <pc:chgData name="Sheri Wilkins" userId="febe064f-d163-4852-8859-7d0b834b6377" providerId="ADAL" clId="{E68940C0-D10A-7041-A0A0-E9B0E271F659}" dt="2020-09-09T22:54:55.662" v="3" actId="20577"/>
      <pc:docMkLst>
        <pc:docMk/>
      </pc:docMkLst>
      <pc:sldChg chg="modSp mod">
        <pc:chgData name="Sheri Wilkins" userId="febe064f-d163-4852-8859-7d0b834b6377" providerId="ADAL" clId="{E68940C0-D10A-7041-A0A0-E9B0E271F659}" dt="2020-09-09T22:54:55.662" v="3" actId="20577"/>
        <pc:sldMkLst>
          <pc:docMk/>
          <pc:sldMk cId="901433730" sldId="365"/>
        </pc:sldMkLst>
        <pc:spChg chg="mod">
          <ac:chgData name="Sheri Wilkins" userId="febe064f-d163-4852-8859-7d0b834b6377" providerId="ADAL" clId="{E68940C0-D10A-7041-A0A0-E9B0E271F659}" dt="2020-09-09T22:54:55.662" v="3" actId="20577"/>
          <ac:spMkLst>
            <pc:docMk/>
            <pc:sldMk cId="901433730" sldId="365"/>
            <ac:spMk id="6" creationId="{0C6A0D4F-7EED-468E-B9E8-E637F935DE5F}"/>
          </ac:spMkLst>
        </pc:spChg>
      </pc:sldChg>
    </pc:docChg>
  </pc:docChgLst>
  <pc:docChgLst>
    <pc:chgData name="Sheri Wilkins" userId="S::swilkins@goodtogreatschools.org.au::febe064f-d163-4852-8859-7d0b834b6377" providerId="AD" clId="Web-{E6853CFB-3423-AD07-6B11-EBE85842AA76}"/>
    <pc:docChg chg="modSld">
      <pc:chgData name="Sheri Wilkins" userId="S::swilkins@goodtogreatschools.org.au::febe064f-d163-4852-8859-7d0b834b6377" providerId="AD" clId="Web-{E6853CFB-3423-AD07-6B11-EBE85842AA76}" dt="2020-09-09T22:54:07.668" v="15" actId="20577"/>
      <pc:docMkLst>
        <pc:docMk/>
      </pc:docMkLst>
      <pc:sldChg chg="modSp">
        <pc:chgData name="Sheri Wilkins" userId="S::swilkins@goodtogreatschools.org.au::febe064f-d163-4852-8859-7d0b834b6377" providerId="AD" clId="Web-{E6853CFB-3423-AD07-6B11-EBE85842AA76}" dt="2020-09-09T22:53:27.134" v="0" actId="20577"/>
        <pc:sldMkLst>
          <pc:docMk/>
          <pc:sldMk cId="3307058190" sldId="362"/>
        </pc:sldMkLst>
        <pc:spChg chg="mod">
          <ac:chgData name="Sheri Wilkins" userId="S::swilkins@goodtogreatschools.org.au::febe064f-d163-4852-8859-7d0b834b6377" providerId="AD" clId="Web-{E6853CFB-3423-AD07-6B11-EBE85842AA76}" dt="2020-09-09T22:53:27.134" v="0" actId="20577"/>
          <ac:spMkLst>
            <pc:docMk/>
            <pc:sldMk cId="3307058190" sldId="362"/>
            <ac:spMk id="3" creationId="{2E5F8D0A-46D6-4704-93AE-B2E8BB946904}"/>
          </ac:spMkLst>
        </pc:spChg>
      </pc:sldChg>
      <pc:sldChg chg="modSp">
        <pc:chgData name="Sheri Wilkins" userId="S::swilkins@goodtogreatschools.org.au::febe064f-d163-4852-8859-7d0b834b6377" providerId="AD" clId="Web-{E6853CFB-3423-AD07-6B11-EBE85842AA76}" dt="2020-09-09T22:54:03.308" v="13" actId="20577"/>
        <pc:sldMkLst>
          <pc:docMk/>
          <pc:sldMk cId="901433730" sldId="365"/>
        </pc:sldMkLst>
        <pc:spChg chg="mod">
          <ac:chgData name="Sheri Wilkins" userId="S::swilkins@goodtogreatschools.org.au::febe064f-d163-4852-8859-7d0b834b6377" providerId="AD" clId="Web-{E6853CFB-3423-AD07-6B11-EBE85842AA76}" dt="2020-09-09T22:54:03.308" v="13" actId="20577"/>
          <ac:spMkLst>
            <pc:docMk/>
            <pc:sldMk cId="901433730" sldId="365"/>
            <ac:spMk id="6" creationId="{0C6A0D4F-7EED-468E-B9E8-E637F935DE5F}"/>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ggsaus.sharepoint.com/sites/ProductDevelopment/Shared%20Documents/9%20Teaching%20and%20Learning%20Instrument/6%20Community/2%20Build/1%20Customer%20tools%20WIP/2%20Reports/Term%20Community%20Report/Term%20Community%20Report%20v0.1%2020200723_Charts.xl"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ggsaus.sharepoint.com/sites/ProductDevelopment/Shared%20Documents/9%20Teaching%20and%20Learning%20Instrument/6%20Community/2%20Build/1%20Customer%20tools%20WIP/2%20Reports/Term%20Community%20Report/Term%20Community%20Report%20v0.1%2020200723_Charts.xl"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https://ggsaus.sharepoint.com/sites/ProductDevelopment/Shared%20Documents/9%20Teaching%20and%20Learning%20Instrument/6%20Community/2%20Build/1%20Customer%20tools%20WIP/2%20Reports/Term%20Community%20Report/Term%20Community%20Report%20v0.1%2020200723_Charts.xl"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ggsaus.sharepoint.com/sites/ProductDevelopment/Shared%20Documents/9%20Teaching%20and%20Learning%20Instrument/6%20Community/2%20Build/1%20Customer%20tools%20WIP/2%20Reports/Term%20Community%20Report/Term%20Community%20Report%20v0.1%2020200723_Charts.xl"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ggsaus.sharepoint.com/sites/ProductDevelopment/Shared%20Documents/9%20Teaching%20and%20Learning%20Instrument/6%20Community/2%20Build/1%20Customer%20tools%20WIP/2%20Reports/Term%20Community%20Report/Term%20Community%20Report%20v0.1%2020200723_Charts.xl"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ggsaus.sharepoint.com/sites/ProductDevelopment/Shared%20Documents/9%20Teaching%20and%20Learning%20Instrument/6%20Community/2%20Build/1%20Customer%20tools%20WIP/2%20Reports/Term%20Community%20Report/Term%20Community%20Report%20v0.1%2020200723_Charts.xl"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2.xml"/></Relationships>
</file>

<file path=ppt/charts/_rels/chart7.xml.rels><?xml version="1.0" encoding="UTF-8" standalone="yes"?>
<Relationships xmlns="http://schemas.openxmlformats.org/package/2006/relationships"><Relationship Id="rId3" Type="http://schemas.openxmlformats.org/officeDocument/2006/relationships/oleObject" Target="https://ggsaus.sharepoint.com/sites/ProductDevelopment/Shared%20Documents/9%20Teaching%20and%20Learning%20Instrument/6%20Community/2%20Build/1%20Customer%20tools%20WIP/2%20Reports/Term%20Community%20Report/Term%20Community%20Report%20v0.1%2020200723_Charts.xl"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ggsaus.sharepoint.com/sites/ProductDevelopment/Shared%20Documents/9%20Teaching%20and%20Learning%20Instrument/6%20Community/2%20Build/1%20Customer%20tools%20WIP/2%20Reports/Term%20Community%20Report/Term%20Community%20Report%20v0.1%2020200723_Charts.xl"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ggsaus.sharepoint.com/sites/ProductDevelopment/Shared%20Documents/9%20Teaching%20and%20Learning%20Instrument/6%20Community/2%20Build/1%20Customer%20tools%20WIP/2%20Reports/Term%20Community%20Report/Term%20Community%20Report%20v0.1%2020200723_Charts.xl"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https://ggsaus.sharepoint.com/sites/ProductDevelopment/Shared%20Documents/9%20Teaching%20and%20Learning%20Instrument/6%20Community/2%20Build/1%20Customer%20tools%20WIP/2%20Reports/Term%20Community%20Report/Term%20Community%20Report%20v0.1%2020200723_Charts.xl"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https://ggsaus.sharepoint.com/sites/ProductDevelopment/Shared%20Documents/9%20Teaching%20and%20Learning%20Instrument/6%20Community/2%20Build/1%20Customer%20tools%20WIP/2%20Reports/Term%20Community%20Report/Term%20Community%20Report%20v0.1%2020200723_Charts.xl"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https://ggsaus.sharepoint.com/sites/ProductDevelopment/Shared%20Documents/9%20Teaching%20and%20Learning%20Instrument/6%20Community/2%20Build/1%20Customer%20tools%20WIP/2%20Reports/Term%20Community%20Report/Term%20Community%20Report%20v0.1%2020200723_Charts.xl"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https://ggsaus.sharepoint.com/sites/ProductDevelopment/Shared%20Documents/9%20Teaching%20and%20Learning%20Instrument/6%20Community/2%20Build/1%20Customer%20tools%20WIP/2%20Reports/Term%20Community%20Report/Term%20Community%20Report%20v0.1%2020200723_Charts.xl"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https://ggsaus.sharepoint.com/sites/ProductDevelopment/Shared%20Documents/9%20Teaching%20and%20Learning%20Instrument/6%20Community/2%20Build/1%20Customer%20tools%20WIP/2%20Reports/Term%20Community%20Report/Term%20Community%20Report%20v0.1%2020200723_Charts.xl"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https://ggsaus.sharepoint.com/sites/ProductDevelopment/Shared%20Documents/9%20Teaching%20and%20Learning%20Instrument/6%20Community/2%20Build/1%20Customer%20tools%20WIP/2%20Reports/Term%20Community%20Report/Term%20Community%20Report%20v0.1%2020200723_Charts.xl"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https://ggsaus.sharepoint.com/sites/ProductDevelopment/Shared%20Documents/9%20Teaching%20and%20Learning%20Instrument/6%20Community/2%20Build/1%20Customer%20tools%20WIP/2%20Reports/Term%20Community%20Report/Term%20Community%20Report%20v0.1%2020200723_Charts.xl" TargetMode="External"/><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AU"/>
              <a:t>Pre-prep children development</a:t>
            </a:r>
          </a:p>
        </c:rich>
      </c:tx>
      <c:layout>
        <c:manualLayout>
          <c:xMode val="edge"/>
          <c:yMode val="edge"/>
          <c:x val="0.24193433302808304"/>
          <c:y val="0"/>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barChart>
        <c:barDir val="col"/>
        <c:grouping val="percentStacked"/>
        <c:varyColors val="0"/>
        <c:ser>
          <c:idx val="0"/>
          <c:order val="0"/>
          <c:tx>
            <c:strRef>
              <c:f>'[Term Community Report v0.1 20200723_Charts.xlsx]Childhood'!$C$4</c:f>
              <c:strCache>
                <c:ptCount val="1"/>
                <c:pt idx="0">
                  <c:v>Confidently displaying</c:v>
                </c:pt>
              </c:strCache>
            </c:strRef>
          </c:tx>
          <c:spPr>
            <a:solidFill>
              <a:srgbClr val="006600">
                <a:alpha val="70000"/>
              </a:srgbClr>
            </a:solidFill>
            <a:ln>
              <a:noFill/>
            </a:ln>
            <a:effectLst/>
          </c:spPr>
          <c:invertIfNegative val="0"/>
          <c:dLbls>
            <c:dLbl>
              <c:idx val="0"/>
              <c:tx>
                <c:rich>
                  <a:bodyPr/>
                  <a:lstStyle/>
                  <a:p>
                    <a:r>
                      <a:rPr lang="en-US"/>
                      <a:t>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6F39-4B97-A2CB-E8A94B24C460}"/>
                </c:ext>
              </c:extLst>
            </c:dLbl>
            <c:dLbl>
              <c:idx val="1"/>
              <c:tx>
                <c:rich>
                  <a:bodyPr/>
                  <a:lstStyle/>
                  <a:p>
                    <a:r>
                      <a:rPr lang="en-US"/>
                      <a:t>13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6F39-4B97-A2CB-E8A94B24C460}"/>
                </c:ext>
              </c:extLst>
            </c:dLbl>
            <c:dLbl>
              <c:idx val="2"/>
              <c:tx>
                <c:rich>
                  <a:bodyPr/>
                  <a:lstStyle/>
                  <a:p>
                    <a:r>
                      <a:rPr lang="en-US"/>
                      <a:t>11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6F39-4B97-A2CB-E8A94B24C460}"/>
                </c:ext>
              </c:extLst>
            </c:dLbl>
            <c:dLbl>
              <c:idx val="3"/>
              <c:tx>
                <c:rich>
                  <a:bodyPr/>
                  <a:lstStyle/>
                  <a:p>
                    <a:r>
                      <a:rPr lang="en-US"/>
                      <a:t>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6F39-4B97-A2CB-E8A94B24C460}"/>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'[Term Community Report v0.1 20200723_Charts.xlsx]Childhood'!$D$3:$G$3</c:f>
              <c:strCache>
                <c:ptCount val="4"/>
                <c:pt idx="0">
                  <c:v>School readiness</c:v>
                </c:pt>
                <c:pt idx="1">
                  <c:v>Social skills</c:v>
                </c:pt>
                <c:pt idx="2">
                  <c:v>Language skills</c:v>
                </c:pt>
                <c:pt idx="3">
                  <c:v>Numeracy skills</c:v>
                </c:pt>
              </c:strCache>
            </c:strRef>
          </c:cat>
          <c:val>
            <c:numRef>
              <c:f>'[Term Community Report v0.1 20200723_Charts.xlsx]Childhood'!$D$4:$G$4</c:f>
              <c:numCache>
                <c:formatCode>General</c:formatCode>
                <c:ptCount val="4"/>
                <c:pt idx="0">
                  <c:v>9</c:v>
                </c:pt>
                <c:pt idx="1">
                  <c:v>14</c:v>
                </c:pt>
                <c:pt idx="2">
                  <c:v>12</c:v>
                </c:pt>
                <c:pt idx="3">
                  <c:v>9</c:v>
                </c:pt>
              </c:numCache>
            </c:numRef>
          </c:val>
          <c:extLst>
            <c:ext xmlns:c16="http://schemas.microsoft.com/office/drawing/2014/chart" uri="{C3380CC4-5D6E-409C-BE32-E72D297353CC}">
              <c16:uniqueId val="{00000000-0C7B-4862-826E-766289660655}"/>
            </c:ext>
          </c:extLst>
        </c:ser>
        <c:ser>
          <c:idx val="1"/>
          <c:order val="1"/>
          <c:tx>
            <c:strRef>
              <c:f>'[Term Community Report v0.1 20200723_Charts.xlsx]Childhood'!$C$5</c:f>
              <c:strCache>
                <c:ptCount val="1"/>
                <c:pt idx="0">
                  <c:v>Attempting</c:v>
                </c:pt>
              </c:strCache>
            </c:strRef>
          </c:tx>
          <c:spPr>
            <a:solidFill>
              <a:srgbClr val="FFCC00"/>
            </a:solidFill>
            <a:ln>
              <a:noFill/>
            </a:ln>
            <a:effectLst/>
          </c:spPr>
          <c:invertIfNegative val="0"/>
          <c:dLbls>
            <c:dLbl>
              <c:idx val="0"/>
              <c:tx>
                <c:rich>
                  <a:bodyPr/>
                  <a:lstStyle/>
                  <a:p>
                    <a:r>
                      <a:rPr lang="en-US"/>
                      <a:t>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F39-4B97-A2CB-E8A94B24C460}"/>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'[Term Community Report v0.1 20200723_Charts.xlsx]Childhood'!$D$3:$G$3</c:f>
              <c:strCache>
                <c:ptCount val="4"/>
                <c:pt idx="0">
                  <c:v>School readiness</c:v>
                </c:pt>
                <c:pt idx="1">
                  <c:v>Social skills</c:v>
                </c:pt>
                <c:pt idx="2">
                  <c:v>Language skills</c:v>
                </c:pt>
                <c:pt idx="3">
                  <c:v>Numeracy skills</c:v>
                </c:pt>
              </c:strCache>
            </c:strRef>
          </c:cat>
          <c:val>
            <c:numRef>
              <c:f>'[Term Community Report v0.1 20200723_Charts.xlsx]Childhood'!$D$5:$G$5</c:f>
              <c:numCache>
                <c:formatCode>General</c:formatCode>
                <c:ptCount val="4"/>
                <c:pt idx="0">
                  <c:v>6</c:v>
                </c:pt>
                <c:pt idx="1">
                  <c:v>6</c:v>
                </c:pt>
                <c:pt idx="2">
                  <c:v>8</c:v>
                </c:pt>
                <c:pt idx="3">
                  <c:v>6</c:v>
                </c:pt>
              </c:numCache>
            </c:numRef>
          </c:val>
          <c:extLst>
            <c:ext xmlns:c16="http://schemas.microsoft.com/office/drawing/2014/chart" uri="{C3380CC4-5D6E-409C-BE32-E72D297353CC}">
              <c16:uniqueId val="{00000001-0C7B-4862-826E-766289660655}"/>
            </c:ext>
          </c:extLst>
        </c:ser>
        <c:ser>
          <c:idx val="2"/>
          <c:order val="2"/>
          <c:tx>
            <c:strRef>
              <c:f>'[Term Community Report v0.1 20200723_Charts.xlsx]Childhood'!$C$6</c:f>
              <c:strCache>
                <c:ptCount val="1"/>
                <c:pt idx="0">
                  <c:v>Not yet displaying</c:v>
                </c:pt>
              </c:strCache>
            </c:strRef>
          </c:tx>
          <c:spPr>
            <a:solidFill>
              <a:srgbClr val="C00000">
                <a:alpha val="80000"/>
              </a:srgbClr>
            </a:solidFill>
            <a:ln>
              <a:noFill/>
            </a:ln>
            <a:effectLst/>
          </c:spPr>
          <c:invertIfNegative val="0"/>
          <c:dLbls>
            <c:dLbl>
              <c:idx val="0"/>
              <c:layout>
                <c:manualLayout>
                  <c:x val="-4.845848595848596E-3"/>
                  <c:y val="-0.1202651515151515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C7B-4862-826E-766289660655}"/>
                </c:ext>
              </c:extLst>
            </c:dLbl>
            <c:dLbl>
              <c:idx val="1"/>
              <c:layout>
                <c:manualLayout>
                  <c:x val="0"/>
                  <c:y val="-4.0088383838383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C7B-4862-826E-766289660655}"/>
                </c:ext>
              </c:extLst>
            </c:dLbl>
            <c:dLbl>
              <c:idx val="2"/>
              <c:layout>
                <c:manualLayout>
                  <c:x val="-8.8839531308710939E-17"/>
                  <c:y val="-4.37327823691460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C7B-4862-826E-766289660655}"/>
                </c:ext>
              </c:extLst>
            </c:dLbl>
            <c:dLbl>
              <c:idx val="3"/>
              <c:layout>
                <c:manualLayout>
                  <c:x val="0"/>
                  <c:y val="-0.1202651515151515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C7B-4862-826E-766289660655}"/>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'[Term Community Report v0.1 20200723_Charts.xlsx]Childhood'!$D$3:$G$3</c:f>
              <c:strCache>
                <c:ptCount val="4"/>
                <c:pt idx="0">
                  <c:v>School readiness</c:v>
                </c:pt>
                <c:pt idx="1">
                  <c:v>Social skills</c:v>
                </c:pt>
                <c:pt idx="2">
                  <c:v>Language skills</c:v>
                </c:pt>
                <c:pt idx="3">
                  <c:v>Numeracy skills</c:v>
                </c:pt>
              </c:strCache>
            </c:strRef>
          </c:cat>
          <c:val>
            <c:numRef>
              <c:f>'[Term Community Report v0.1 20200723_Charts.xlsx]Childhood'!$D$6:$G$6</c:f>
              <c:numCache>
                <c:formatCode>General</c:formatCode>
                <c:ptCount val="4"/>
                <c:pt idx="0">
                  <c:v>6</c:v>
                </c:pt>
                <c:pt idx="1">
                  <c:v>1</c:v>
                </c:pt>
                <c:pt idx="2">
                  <c:v>1</c:v>
                </c:pt>
                <c:pt idx="3">
                  <c:v>6</c:v>
                </c:pt>
              </c:numCache>
            </c:numRef>
          </c:val>
          <c:extLst>
            <c:ext xmlns:c16="http://schemas.microsoft.com/office/drawing/2014/chart" uri="{C3380CC4-5D6E-409C-BE32-E72D297353CC}">
              <c16:uniqueId val="{00000002-0C7B-4862-826E-766289660655}"/>
            </c:ext>
          </c:extLst>
        </c:ser>
        <c:dLbls>
          <c:showLegendKey val="0"/>
          <c:showVal val="1"/>
          <c:showCatName val="0"/>
          <c:showSerName val="0"/>
          <c:showPercent val="0"/>
          <c:showBubbleSize val="0"/>
        </c:dLbls>
        <c:gapWidth val="110"/>
        <c:overlap val="100"/>
        <c:axId val="1416021919"/>
        <c:axId val="968136447"/>
      </c:barChart>
      <c:catAx>
        <c:axId val="1416021919"/>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968136447"/>
        <c:crosses val="autoZero"/>
        <c:auto val="1"/>
        <c:lblAlgn val="ctr"/>
        <c:lblOffset val="100"/>
        <c:noMultiLvlLbl val="0"/>
      </c:catAx>
      <c:valAx>
        <c:axId val="968136447"/>
        <c:scaling>
          <c:orientation val="minMax"/>
        </c:scaling>
        <c:delete val="1"/>
        <c:axPos val="l"/>
        <c:numFmt formatCode="0%" sourceLinked="1"/>
        <c:majorTickMark val="none"/>
        <c:minorTickMark val="none"/>
        <c:tickLblPos val="nextTo"/>
        <c:crossAx val="14160219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'[Term Community Report v0.1 20200723_Charts.xlsx]Class'!$C$9</c:f>
              <c:strCache>
                <c:ptCount val="1"/>
                <c:pt idx="0">
                  <c:v>Average reading card per week</c:v>
                </c:pt>
              </c:strCache>
            </c:strRef>
          </c:tx>
          <c:spPr>
            <a:solidFill>
              <a:srgbClr val="C00000">
                <a:alpha val="80000"/>
              </a:srgbClr>
            </a:solidFill>
            <a:ln>
              <a:noFill/>
            </a:ln>
            <a:effectLst/>
          </c:spPr>
          <c:invertIfNegative val="0"/>
          <c:dPt>
            <c:idx val="1"/>
            <c:invertIfNegative val="0"/>
            <c:bubble3D val="0"/>
            <c:spPr>
              <a:solidFill>
                <a:srgbClr val="006600">
                  <a:alpha val="70000"/>
                </a:srgbClr>
              </a:solidFill>
              <a:ln>
                <a:noFill/>
              </a:ln>
              <a:effectLst/>
            </c:spPr>
            <c:extLst>
              <c:ext xmlns:c16="http://schemas.microsoft.com/office/drawing/2014/chart" uri="{C3380CC4-5D6E-409C-BE32-E72D297353CC}">
                <c16:uniqueId val="{00000001-DBD9-4970-A93B-173898AB5642}"/>
              </c:ext>
            </c:extLst>
          </c:dPt>
          <c:dPt>
            <c:idx val="4"/>
            <c:invertIfNegative val="0"/>
            <c:bubble3D val="0"/>
            <c:spPr>
              <a:solidFill>
                <a:srgbClr val="006600">
                  <a:alpha val="70000"/>
                </a:srgbClr>
              </a:solidFill>
              <a:ln>
                <a:noFill/>
              </a:ln>
              <a:effectLst/>
            </c:spPr>
            <c:extLst>
              <c:ext xmlns:c16="http://schemas.microsoft.com/office/drawing/2014/chart" uri="{C3380CC4-5D6E-409C-BE32-E72D297353CC}">
                <c16:uniqueId val="{00000004-DBD9-4970-A93B-173898AB5642}"/>
              </c:ext>
            </c:extLst>
          </c:dPt>
          <c:dPt>
            <c:idx val="5"/>
            <c:invertIfNegative val="0"/>
            <c:bubble3D val="0"/>
            <c:spPr>
              <a:solidFill>
                <a:srgbClr val="006600">
                  <a:alpha val="70000"/>
                </a:srgbClr>
              </a:solidFill>
              <a:ln>
                <a:noFill/>
              </a:ln>
              <a:effectLst/>
            </c:spPr>
            <c:extLst>
              <c:ext xmlns:c16="http://schemas.microsoft.com/office/drawing/2014/chart" uri="{C3380CC4-5D6E-409C-BE32-E72D297353CC}">
                <c16:uniqueId val="{00000005-DBD9-4970-A93B-173898AB5642}"/>
              </c:ext>
            </c:extLst>
          </c:dPt>
          <c:dLbls>
            <c:dLbl>
              <c:idx val="0"/>
              <c:tx>
                <c:rich>
                  <a:bodyPr/>
                  <a:lstStyle/>
                  <a:p>
                    <a:r>
                      <a:rPr lang="en-US"/>
                      <a:t>0.8</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DBD9-4970-A93B-173898AB5642}"/>
                </c:ext>
              </c:extLst>
            </c:dLbl>
            <c:dLbl>
              <c:idx val="1"/>
              <c:tx>
                <c:rich>
                  <a:bodyPr/>
                  <a:lstStyle/>
                  <a:p>
                    <a:r>
                      <a:rPr lang="en-US"/>
                      <a:t>1</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BD9-4970-A93B-173898AB5642}"/>
                </c:ext>
              </c:extLst>
            </c:dLbl>
            <c:dLbl>
              <c:idx val="2"/>
              <c:tx>
                <c:rich>
                  <a:bodyPr/>
                  <a:lstStyle/>
                  <a:p>
                    <a:r>
                      <a:rPr lang="en-US"/>
                      <a:t>0.7</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DBD9-4970-A93B-173898AB5642}"/>
                </c:ext>
              </c:extLst>
            </c:dLbl>
            <c:dLbl>
              <c:idx val="3"/>
              <c:tx>
                <c:rich>
                  <a:bodyPr/>
                  <a:lstStyle/>
                  <a:p>
                    <a:r>
                      <a:rPr lang="en-US"/>
                      <a:t>0.8</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BD9-4970-A93B-173898AB5642}"/>
                </c:ext>
              </c:extLst>
            </c:dLbl>
            <c:dLbl>
              <c:idx val="4"/>
              <c:tx>
                <c:rich>
                  <a:bodyPr/>
                  <a:lstStyle/>
                  <a:p>
                    <a:r>
                      <a:rPr lang="en-US"/>
                      <a:t>1</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DBD9-4970-A93B-173898AB5642}"/>
                </c:ext>
              </c:extLst>
            </c:dLbl>
            <c:dLbl>
              <c:idx val="5"/>
              <c:tx>
                <c:rich>
                  <a:bodyPr/>
                  <a:lstStyle/>
                  <a:p>
                    <a:r>
                      <a:rPr lang="en-US"/>
                      <a:t>1..1</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BD9-4970-A93B-173898AB5642}"/>
                </c:ext>
              </c:extLst>
            </c:dLbl>
            <c:dLbl>
              <c:idx val="6"/>
              <c:tx>
                <c:rich>
                  <a:bodyPr/>
                  <a:lstStyle/>
                  <a:p>
                    <a:r>
                      <a:rPr lang="en-US"/>
                      <a:t>0.6</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DBD9-4970-A93B-173898AB5642}"/>
                </c:ext>
              </c:extLst>
            </c:dLbl>
            <c:dLbl>
              <c:idx val="7"/>
              <c:tx>
                <c:rich>
                  <a:bodyPr/>
                  <a:lstStyle/>
                  <a:p>
                    <a:r>
                      <a:rPr lang="en-US"/>
                      <a:t>0.6</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DBD9-4970-A93B-173898AB5642}"/>
                </c:ext>
              </c:extLst>
            </c:dLbl>
            <c:dLbl>
              <c:idx val="8"/>
              <c:tx>
                <c:rich>
                  <a:bodyPr/>
                  <a:lstStyle/>
                  <a:p>
                    <a:r>
                      <a:rPr lang="en-US"/>
                      <a:t>0.7</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DBD9-4970-A93B-173898AB5642}"/>
                </c:ext>
              </c:extLst>
            </c:dLbl>
            <c:dLbl>
              <c:idx val="9"/>
              <c:tx>
                <c:rich>
                  <a:bodyPr/>
                  <a:lstStyle/>
                  <a:p>
                    <a:r>
                      <a:rPr lang="en-US"/>
                      <a:t>0.5</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DBD9-4970-A93B-173898AB5642}"/>
                </c:ext>
              </c:extLst>
            </c:dLbl>
            <c:dLbl>
              <c:idx val="10"/>
              <c:tx>
                <c:rich>
                  <a:bodyPr/>
                  <a:lstStyle/>
                  <a:p>
                    <a:r>
                      <a:rPr lang="en-US"/>
                      <a:t>0.4</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DBD9-4970-A93B-173898AB5642}"/>
                </c:ext>
              </c:extLst>
            </c:dLbl>
            <c:dLbl>
              <c:idx val="11"/>
              <c:tx>
                <c:rich>
                  <a:bodyPr/>
                  <a:lstStyle/>
                  <a:p>
                    <a:r>
                      <a:rPr lang="en-US"/>
                      <a:t>0.8</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DBD9-4970-A93B-173898AB5642}"/>
                </c:ext>
              </c:extLst>
            </c:dLbl>
            <c:dLbl>
              <c:idx val="12"/>
              <c:tx>
                <c:rich>
                  <a:bodyPr/>
                  <a:lstStyle/>
                  <a:p>
                    <a:r>
                      <a:rPr lang="en-US"/>
                      <a:t>0.7</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DBD9-4970-A93B-173898AB5642}"/>
                </c:ext>
              </c:extLst>
            </c:dLbl>
            <c:dLbl>
              <c:idx val="13"/>
              <c:tx>
                <c:rich>
                  <a:bodyPr/>
                  <a:lstStyle/>
                  <a:p>
                    <a:r>
                      <a:rPr lang="en-US"/>
                      <a:t>0.5</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DBD9-4970-A93B-173898AB5642}"/>
                </c:ext>
              </c:extLst>
            </c:dLbl>
            <c:spPr>
              <a:noFill/>
              <a:ln>
                <a:noFill/>
              </a:ln>
              <a:effectLst/>
            </c:spPr>
            <c:txPr>
              <a:bodyPr rot="-5400000" spcFirstLastPara="1" vertOverflow="ellipsis"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'[Term Community Report v0.1 20200723_Charts.xlsx]Class'!$B$10:$B$23</c:f>
              <c:strCache>
                <c:ptCount val="14"/>
                <c:pt idx="0">
                  <c:v>Dolphins</c:v>
                </c:pt>
                <c:pt idx="1">
                  <c:v>Horses </c:v>
                </c:pt>
                <c:pt idx="2">
                  <c:v>Pandas </c:v>
                </c:pt>
                <c:pt idx="3">
                  <c:v>Fish</c:v>
                </c:pt>
                <c:pt idx="4">
                  <c:v>Panthers</c:v>
                </c:pt>
                <c:pt idx="5">
                  <c:v>Leopards</c:v>
                </c:pt>
                <c:pt idx="6">
                  <c:v>Otters</c:v>
                </c:pt>
                <c:pt idx="7">
                  <c:v>Lions</c:v>
                </c:pt>
                <c:pt idx="8">
                  <c:v>Tigers</c:v>
                </c:pt>
                <c:pt idx="9">
                  <c:v>Trains </c:v>
                </c:pt>
                <c:pt idx="10">
                  <c:v>Superstars</c:v>
                </c:pt>
                <c:pt idx="11">
                  <c:v>Seniors Reading</c:v>
                </c:pt>
                <c:pt idx="12">
                  <c:v>Sharks</c:v>
                </c:pt>
                <c:pt idx="13">
                  <c:v>Ants</c:v>
                </c:pt>
              </c:strCache>
            </c:strRef>
          </c:cat>
          <c:val>
            <c:numRef>
              <c:f>'[Term Community Report v0.1 20200723_Charts.xlsx]Class'!$C$10:$C$23</c:f>
              <c:numCache>
                <c:formatCode>0%</c:formatCode>
                <c:ptCount val="14"/>
                <c:pt idx="0">
                  <c:v>0.8</c:v>
                </c:pt>
                <c:pt idx="1">
                  <c:v>1</c:v>
                </c:pt>
                <c:pt idx="2">
                  <c:v>0.7</c:v>
                </c:pt>
                <c:pt idx="3">
                  <c:v>0.8</c:v>
                </c:pt>
                <c:pt idx="4">
                  <c:v>1</c:v>
                </c:pt>
                <c:pt idx="5">
                  <c:v>1.1000000000000001</c:v>
                </c:pt>
                <c:pt idx="6">
                  <c:v>0.6</c:v>
                </c:pt>
                <c:pt idx="7">
                  <c:v>0.6</c:v>
                </c:pt>
                <c:pt idx="8">
                  <c:v>0.7</c:v>
                </c:pt>
                <c:pt idx="9">
                  <c:v>0.5</c:v>
                </c:pt>
                <c:pt idx="10">
                  <c:v>0.4</c:v>
                </c:pt>
                <c:pt idx="11">
                  <c:v>0.8</c:v>
                </c:pt>
                <c:pt idx="12">
                  <c:v>0.7</c:v>
                </c:pt>
                <c:pt idx="13">
                  <c:v>0.5</c:v>
                </c:pt>
              </c:numCache>
            </c:numRef>
          </c:val>
          <c:extLst>
            <c:ext xmlns:c16="http://schemas.microsoft.com/office/drawing/2014/chart" uri="{C3380CC4-5D6E-409C-BE32-E72D297353CC}">
              <c16:uniqueId val="{0000000E-DBD9-4970-A93B-173898AB5642}"/>
            </c:ext>
          </c:extLst>
        </c:ser>
        <c:dLbls>
          <c:showLegendKey val="0"/>
          <c:showVal val="0"/>
          <c:showCatName val="0"/>
          <c:showSerName val="0"/>
          <c:showPercent val="0"/>
          <c:showBubbleSize val="0"/>
        </c:dLbls>
        <c:gapWidth val="107"/>
        <c:axId val="1778033919"/>
        <c:axId val="2010337311"/>
      </c:barChart>
      <c:scatterChart>
        <c:scatterStyle val="lineMarker"/>
        <c:varyColors val="0"/>
        <c:ser>
          <c:idx val="1"/>
          <c:order val="1"/>
          <c:tx>
            <c:strRef>
              <c:f>'[Term Community Report v0.1 20200723_Charts.xlsx]Class'!$D$9</c:f>
              <c:strCache>
                <c:ptCount val="1"/>
                <c:pt idx="0">
                  <c:v>Reading mastery results</c:v>
                </c:pt>
              </c:strCache>
            </c:strRef>
          </c:tx>
          <c:spPr>
            <a:ln w="25400" cap="rnd">
              <a:noFill/>
              <a:round/>
            </a:ln>
            <a:effectLst/>
          </c:spPr>
          <c:marker>
            <c:symbol val="circle"/>
            <c:size val="12"/>
            <c:spPr>
              <a:solidFill>
                <a:schemeClr val="accent2"/>
              </a:solidFill>
              <a:ln w="9525">
                <a:noFill/>
              </a:ln>
              <a:effectLst/>
            </c:spPr>
          </c:marker>
          <c:xVal>
            <c:strRef>
              <c:f>'[Term Community Report v0.1 20200723_Charts.xlsx]Class'!$B$10:$B$23</c:f>
              <c:strCache>
                <c:ptCount val="14"/>
                <c:pt idx="0">
                  <c:v>Dolphins</c:v>
                </c:pt>
                <c:pt idx="1">
                  <c:v>Horses </c:v>
                </c:pt>
                <c:pt idx="2">
                  <c:v>Pandas </c:v>
                </c:pt>
                <c:pt idx="3">
                  <c:v>Fish</c:v>
                </c:pt>
                <c:pt idx="4">
                  <c:v>Panthers</c:v>
                </c:pt>
                <c:pt idx="5">
                  <c:v>Leopards</c:v>
                </c:pt>
                <c:pt idx="6">
                  <c:v>Otters</c:v>
                </c:pt>
                <c:pt idx="7">
                  <c:v>Lions</c:v>
                </c:pt>
                <c:pt idx="8">
                  <c:v>Tigers</c:v>
                </c:pt>
                <c:pt idx="9">
                  <c:v>Trains </c:v>
                </c:pt>
                <c:pt idx="10">
                  <c:v>Superstars</c:v>
                </c:pt>
                <c:pt idx="11">
                  <c:v>Seniors Reading</c:v>
                </c:pt>
                <c:pt idx="12">
                  <c:v>Sharks</c:v>
                </c:pt>
                <c:pt idx="13">
                  <c:v>Ants</c:v>
                </c:pt>
              </c:strCache>
            </c:strRef>
          </c:xVal>
          <c:yVal>
            <c:numRef>
              <c:f>'[Term Community Report v0.1 20200723_Charts.xlsx]Class'!$D$10:$D$23</c:f>
              <c:numCache>
                <c:formatCode>0%</c:formatCode>
                <c:ptCount val="14"/>
                <c:pt idx="0">
                  <c:v>0.72</c:v>
                </c:pt>
                <c:pt idx="1">
                  <c:v>0.79</c:v>
                </c:pt>
                <c:pt idx="2">
                  <c:v>0.89</c:v>
                </c:pt>
                <c:pt idx="3">
                  <c:v>0.75</c:v>
                </c:pt>
                <c:pt idx="4">
                  <c:v>0.7</c:v>
                </c:pt>
                <c:pt idx="5">
                  <c:v>0.55000000000000004</c:v>
                </c:pt>
                <c:pt idx="6">
                  <c:v>0.68</c:v>
                </c:pt>
                <c:pt idx="7">
                  <c:v>0.68</c:v>
                </c:pt>
                <c:pt idx="8">
                  <c:v>0.68</c:v>
                </c:pt>
                <c:pt idx="9">
                  <c:v>0.52</c:v>
                </c:pt>
                <c:pt idx="10">
                  <c:v>0.8</c:v>
                </c:pt>
                <c:pt idx="11">
                  <c:v>0.95</c:v>
                </c:pt>
                <c:pt idx="12">
                  <c:v>0.88</c:v>
                </c:pt>
                <c:pt idx="13">
                  <c:v>0.78</c:v>
                </c:pt>
              </c:numCache>
            </c:numRef>
          </c:yVal>
          <c:smooth val="0"/>
          <c:extLst>
            <c:ext xmlns:c16="http://schemas.microsoft.com/office/drawing/2014/chart" uri="{C3380CC4-5D6E-409C-BE32-E72D297353CC}">
              <c16:uniqueId val="{0000000F-DBD9-4970-A93B-173898AB5642}"/>
            </c:ext>
          </c:extLst>
        </c:ser>
        <c:dLbls>
          <c:showLegendKey val="0"/>
          <c:showVal val="0"/>
          <c:showCatName val="0"/>
          <c:showSerName val="0"/>
          <c:showPercent val="0"/>
          <c:showBubbleSize val="0"/>
        </c:dLbls>
        <c:axId val="1778033919"/>
        <c:axId val="2010337311"/>
      </c:scatterChart>
      <c:catAx>
        <c:axId val="17780339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010337311"/>
        <c:crosses val="autoZero"/>
        <c:auto val="1"/>
        <c:lblAlgn val="ctr"/>
        <c:lblOffset val="100"/>
        <c:noMultiLvlLbl val="0"/>
      </c:catAx>
      <c:valAx>
        <c:axId val="2010337311"/>
        <c:scaling>
          <c:orientation val="minMax"/>
          <c:max val="1.2"/>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778033919"/>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r>
              <a:rPr lang="en-AU" sz="1800"/>
              <a:t>Attendance rate</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endParaRPr lang="en-US"/>
        </a:p>
      </c:txPr>
    </c:title>
    <c:autoTitleDeleted val="0"/>
    <c:plotArea>
      <c:layout/>
      <c:barChart>
        <c:barDir val="col"/>
        <c:grouping val="clustered"/>
        <c:varyColors val="0"/>
        <c:ser>
          <c:idx val="0"/>
          <c:order val="0"/>
          <c:tx>
            <c:strRef>
              <c:f>'[Term Community Report v0.1 20200723_Charts.xlsx]Attedance by grade'!$Q$4</c:f>
              <c:strCache>
                <c:ptCount val="1"/>
                <c:pt idx="0">
                  <c:v>Term 1</c:v>
                </c:pt>
              </c:strCache>
            </c:strRef>
          </c:tx>
          <c:spPr>
            <a:solidFill>
              <a:schemeClr val="accent1">
                <a:alpha val="70000"/>
              </a:schemeClr>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'[Term Community Report v0.1 20200723_Charts.xlsx]Attedance by grade'!$L$5:$L$11</c:f>
              <c:strCache>
                <c:ptCount val="7"/>
                <c:pt idx="0">
                  <c:v>Prep</c:v>
                </c:pt>
                <c:pt idx="1">
                  <c:v>Year 1</c:v>
                </c:pt>
                <c:pt idx="2">
                  <c:v>Year 2</c:v>
                </c:pt>
                <c:pt idx="3">
                  <c:v>Year 3</c:v>
                </c:pt>
                <c:pt idx="4">
                  <c:v>Year 4</c:v>
                </c:pt>
                <c:pt idx="5">
                  <c:v>Year 5</c:v>
                </c:pt>
                <c:pt idx="6">
                  <c:v>Year 6</c:v>
                </c:pt>
              </c:strCache>
            </c:strRef>
          </c:cat>
          <c:val>
            <c:numRef>
              <c:f>'[Term Community Report v0.1 20200723_Charts.xlsx]Attedance by grade'!$Q$5:$Q$11</c:f>
              <c:numCache>
                <c:formatCode>0%</c:formatCode>
                <c:ptCount val="7"/>
                <c:pt idx="0">
                  <c:v>0.87</c:v>
                </c:pt>
                <c:pt idx="1">
                  <c:v>0.82</c:v>
                </c:pt>
                <c:pt idx="2">
                  <c:v>0.83</c:v>
                </c:pt>
                <c:pt idx="3">
                  <c:v>0.75</c:v>
                </c:pt>
                <c:pt idx="4">
                  <c:v>0.81</c:v>
                </c:pt>
                <c:pt idx="5">
                  <c:v>0.82</c:v>
                </c:pt>
                <c:pt idx="6">
                  <c:v>0.89</c:v>
                </c:pt>
              </c:numCache>
            </c:numRef>
          </c:val>
          <c:extLst>
            <c:ext xmlns:c16="http://schemas.microsoft.com/office/drawing/2014/chart" uri="{C3380CC4-5D6E-409C-BE32-E72D297353CC}">
              <c16:uniqueId val="{00000000-3116-4D07-8E67-9B7731527077}"/>
            </c:ext>
          </c:extLst>
        </c:ser>
        <c:ser>
          <c:idx val="1"/>
          <c:order val="1"/>
          <c:tx>
            <c:strRef>
              <c:f>'[Term Community Report v0.1 20200723_Charts.xlsx]Attedance by grade'!$R$4</c:f>
              <c:strCache>
                <c:ptCount val="1"/>
                <c:pt idx="0">
                  <c:v>Term 2</c:v>
                </c:pt>
              </c:strCache>
            </c:strRef>
          </c:tx>
          <c:spPr>
            <a:solidFill>
              <a:schemeClr val="accent1"/>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'[Term Community Report v0.1 20200723_Charts.xlsx]Attedance by grade'!$L$5:$L$11</c:f>
              <c:strCache>
                <c:ptCount val="7"/>
                <c:pt idx="0">
                  <c:v>Prep</c:v>
                </c:pt>
                <c:pt idx="1">
                  <c:v>Year 1</c:v>
                </c:pt>
                <c:pt idx="2">
                  <c:v>Year 2</c:v>
                </c:pt>
                <c:pt idx="3">
                  <c:v>Year 3</c:v>
                </c:pt>
                <c:pt idx="4">
                  <c:v>Year 4</c:v>
                </c:pt>
                <c:pt idx="5">
                  <c:v>Year 5</c:v>
                </c:pt>
                <c:pt idx="6">
                  <c:v>Year 6</c:v>
                </c:pt>
              </c:strCache>
            </c:strRef>
          </c:cat>
          <c:val>
            <c:numRef>
              <c:f>'[Term Community Report v0.1 20200723_Charts.xlsx]Attedance by grade'!$R$5:$R$11</c:f>
              <c:numCache>
                <c:formatCode>0%</c:formatCode>
                <c:ptCount val="7"/>
                <c:pt idx="0">
                  <c:v>0.89</c:v>
                </c:pt>
                <c:pt idx="1">
                  <c:v>0.8</c:v>
                </c:pt>
                <c:pt idx="2">
                  <c:v>0.85</c:v>
                </c:pt>
                <c:pt idx="3">
                  <c:v>0.78</c:v>
                </c:pt>
                <c:pt idx="4">
                  <c:v>0.85</c:v>
                </c:pt>
                <c:pt idx="5">
                  <c:v>0.85</c:v>
                </c:pt>
                <c:pt idx="6">
                  <c:v>0.92</c:v>
                </c:pt>
              </c:numCache>
            </c:numRef>
          </c:val>
          <c:extLst>
            <c:ext xmlns:c16="http://schemas.microsoft.com/office/drawing/2014/chart" uri="{C3380CC4-5D6E-409C-BE32-E72D297353CC}">
              <c16:uniqueId val="{00000001-3116-4D07-8E67-9B7731527077}"/>
            </c:ext>
          </c:extLst>
        </c:ser>
        <c:dLbls>
          <c:showLegendKey val="0"/>
          <c:showVal val="0"/>
          <c:showCatName val="0"/>
          <c:showSerName val="0"/>
          <c:showPercent val="0"/>
          <c:showBubbleSize val="0"/>
        </c:dLbls>
        <c:gapWidth val="100"/>
        <c:overlap val="-24"/>
        <c:axId val="649265856"/>
        <c:axId val="1167766656"/>
      </c:barChart>
      <c:catAx>
        <c:axId val="64926585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n-US"/>
          </a:p>
        </c:txPr>
        <c:crossAx val="1167766656"/>
        <c:crosses val="autoZero"/>
        <c:auto val="1"/>
        <c:lblAlgn val="ctr"/>
        <c:lblOffset val="100"/>
        <c:noMultiLvlLbl val="0"/>
      </c:catAx>
      <c:valAx>
        <c:axId val="116776665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649265856"/>
        <c:crosses val="autoZero"/>
        <c:crossBetween val="between"/>
      </c:valAx>
      <c:spPr>
        <a:noFill/>
        <a:ln>
          <a:noFill/>
        </a:ln>
        <a:effectLst/>
      </c:spPr>
    </c:plotArea>
    <c:legend>
      <c:legendPos val="t"/>
      <c:layout>
        <c:manualLayout>
          <c:xMode val="edge"/>
          <c:yMode val="edge"/>
          <c:x val="0.16907541356908448"/>
          <c:y val="9.9572307039864291E-2"/>
          <c:w val="0.36414623936775836"/>
          <c:h val="7.474363867684479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6673832964972205"/>
          <c:y val="2.154368108566582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title>
    <c:autoTitleDeleted val="0"/>
    <c:plotArea>
      <c:layout/>
      <c:lineChart>
        <c:grouping val="standard"/>
        <c:varyColors val="0"/>
        <c:ser>
          <c:idx val="0"/>
          <c:order val="0"/>
          <c:tx>
            <c:strRef>
              <c:f>'[Term Community Report v0.1 20200723_Charts.xlsx]Attedance by grade'!$S$4</c:f>
              <c:strCache>
                <c:ptCount val="1"/>
                <c:pt idx="0">
                  <c:v>Benchmark</c:v>
                </c:pt>
              </c:strCache>
            </c:strRef>
          </c:tx>
          <c:spPr>
            <a:ln w="57150" cap="rnd">
              <a:solidFill>
                <a:schemeClr val="accent3"/>
              </a:solidFill>
              <a:round/>
            </a:ln>
            <a:effectLst/>
          </c:spPr>
          <c:marker>
            <c:symbol val="none"/>
          </c:marker>
          <c:dLbls>
            <c:dLbl>
              <c:idx val="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4E8-4AC4-9FB8-A3F93DD77A07}"/>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accent3"/>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'[Term Community Report v0.1 20200723_Charts.xlsx]Attedance by grade'!$S$5:$S$11</c:f>
              <c:numCache>
                <c:formatCode>0%</c:formatCode>
                <c:ptCount val="7"/>
                <c:pt idx="0">
                  <c:v>0.9</c:v>
                </c:pt>
                <c:pt idx="1">
                  <c:v>0.9</c:v>
                </c:pt>
                <c:pt idx="2">
                  <c:v>0.9</c:v>
                </c:pt>
                <c:pt idx="3">
                  <c:v>0.9</c:v>
                </c:pt>
                <c:pt idx="4">
                  <c:v>0.9</c:v>
                </c:pt>
                <c:pt idx="5">
                  <c:v>0.9</c:v>
                </c:pt>
                <c:pt idx="6">
                  <c:v>0.9</c:v>
                </c:pt>
              </c:numCache>
            </c:numRef>
          </c:val>
          <c:smooth val="0"/>
          <c:extLst>
            <c:ext xmlns:c16="http://schemas.microsoft.com/office/drawing/2014/chart" uri="{C3380CC4-5D6E-409C-BE32-E72D297353CC}">
              <c16:uniqueId val="{00000001-74E8-4AC4-9FB8-A3F93DD77A07}"/>
            </c:ext>
          </c:extLst>
        </c:ser>
        <c:dLbls>
          <c:showLegendKey val="0"/>
          <c:showVal val="0"/>
          <c:showCatName val="0"/>
          <c:showSerName val="0"/>
          <c:showPercent val="0"/>
          <c:showBubbleSize val="0"/>
        </c:dLbls>
        <c:smooth val="0"/>
        <c:axId val="1159047008"/>
        <c:axId val="768748720"/>
      </c:lineChart>
      <c:catAx>
        <c:axId val="1159047008"/>
        <c:scaling>
          <c:orientation val="minMax"/>
        </c:scaling>
        <c:delete val="1"/>
        <c:axPos val="b"/>
        <c:majorTickMark val="out"/>
        <c:minorTickMark val="none"/>
        <c:tickLblPos val="nextTo"/>
        <c:crossAx val="768748720"/>
        <c:crosses val="autoZero"/>
        <c:auto val="1"/>
        <c:lblAlgn val="ctr"/>
        <c:lblOffset val="100"/>
        <c:noMultiLvlLbl val="0"/>
      </c:catAx>
      <c:valAx>
        <c:axId val="768748720"/>
        <c:scaling>
          <c:orientation val="minMax"/>
        </c:scaling>
        <c:delete val="1"/>
        <c:axPos val="l"/>
        <c:numFmt formatCode="0%" sourceLinked="1"/>
        <c:majorTickMark val="none"/>
        <c:minorTickMark val="none"/>
        <c:tickLblPos val="nextTo"/>
        <c:crossAx val="1159047008"/>
        <c:crosses val="autoZero"/>
        <c:crossBetween val="between"/>
      </c:valAx>
      <c:spPr>
        <a:noFill/>
        <a:ln>
          <a:noFill/>
        </a:ln>
        <a:effectLst/>
      </c:spPr>
    </c:plotArea>
    <c:legend>
      <c:legendPos val="t"/>
      <c:layout>
        <c:manualLayout>
          <c:xMode val="edge"/>
          <c:yMode val="edge"/>
          <c:x val="0.47653439153439153"/>
          <c:y val="9.9572307039864291E-2"/>
          <c:w val="0.27233473980309425"/>
          <c:h val="7.474363867684479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30" b="1" i="0" u="none" strike="noStrike" kern="1200" baseline="0">
                <a:solidFill>
                  <a:schemeClr val="tx2"/>
                </a:solidFill>
                <a:latin typeface="+mn-lt"/>
                <a:ea typeface="+mn-ea"/>
                <a:cs typeface="+mn-cs"/>
              </a:defRPr>
            </a:pPr>
            <a:r>
              <a:rPr lang="en-US" sz="2130"/>
              <a:t>Year 6</a:t>
            </a:r>
          </a:p>
        </c:rich>
      </c:tx>
      <c:layout>
        <c:manualLayout>
          <c:xMode val="edge"/>
          <c:yMode val="edge"/>
          <c:x val="0.66694444444444445"/>
          <c:y val="7.3957605404146283E-3"/>
        </c:manualLayout>
      </c:layout>
      <c:overlay val="0"/>
      <c:spPr>
        <a:noFill/>
        <a:ln>
          <a:noFill/>
        </a:ln>
        <a:effectLst/>
      </c:spPr>
      <c:txPr>
        <a:bodyPr rot="0" spcFirstLastPara="1" vertOverflow="ellipsis" vert="horz" wrap="square" anchor="ctr" anchorCtr="1"/>
        <a:lstStyle/>
        <a:p>
          <a:pPr>
            <a:defRPr sz="2130" b="1" i="0" u="none" strike="noStrike" kern="1200" baseline="0">
              <a:solidFill>
                <a:schemeClr val="tx2"/>
              </a:solidFill>
              <a:latin typeface="+mn-lt"/>
              <a:ea typeface="+mn-ea"/>
              <a:cs typeface="+mn-cs"/>
            </a:defRPr>
          </a:pPr>
          <a:endParaRPr lang="en-US"/>
        </a:p>
      </c:txPr>
    </c:title>
    <c:autoTitleDeleted val="0"/>
    <c:plotArea>
      <c:layout/>
      <c:barChart>
        <c:barDir val="bar"/>
        <c:grouping val="stacked"/>
        <c:varyColors val="0"/>
        <c:ser>
          <c:idx val="0"/>
          <c:order val="0"/>
          <c:tx>
            <c:strRef>
              <c:f>'[Term Community Report v0.1 20200723_Charts.xlsx]High School'!$E$3</c:f>
              <c:strCache>
                <c:ptCount val="1"/>
                <c:pt idx="0">
                  <c:v>Year 6</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19050">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'[Term Community Report v0.1 20200723_Charts.xlsx]High School'!$B$5:$B$8</c:f>
              <c:strCache>
                <c:ptCount val="4"/>
                <c:pt idx="0">
                  <c:v>Student completed MYAT testing</c:v>
                </c:pt>
                <c:pt idx="1">
                  <c:v>Students with ABCD for high school</c:v>
                </c:pt>
                <c:pt idx="2">
                  <c:v>Students that attended retreat/exursion</c:v>
                </c:pt>
                <c:pt idx="3">
                  <c:v>Student applications for scholarships</c:v>
                </c:pt>
              </c:strCache>
            </c:strRef>
          </c:cat>
          <c:val>
            <c:numRef>
              <c:f>'[Term Community Report v0.1 20200723_Charts.xlsx]High School'!$E$5:$E$8</c:f>
              <c:numCache>
                <c:formatCode>0</c:formatCode>
                <c:ptCount val="4"/>
                <c:pt idx="0">
                  <c:v>11</c:v>
                </c:pt>
                <c:pt idx="1">
                  <c:v>11</c:v>
                </c:pt>
                <c:pt idx="2">
                  <c:v>9</c:v>
                </c:pt>
                <c:pt idx="3">
                  <c:v>6</c:v>
                </c:pt>
              </c:numCache>
            </c:numRef>
          </c:val>
          <c:extLst>
            <c:ext xmlns:c16="http://schemas.microsoft.com/office/drawing/2014/chart" uri="{C3380CC4-5D6E-409C-BE32-E72D297353CC}">
              <c16:uniqueId val="{00000000-E08D-4EB4-9F17-1BD805ECAC61}"/>
            </c:ext>
          </c:extLst>
        </c:ser>
        <c:ser>
          <c:idx val="1"/>
          <c:order val="1"/>
          <c:tx>
            <c:strRef>
              <c:f>'[Term Community Report v0.1 20200723_Charts.xlsx]High School'!$F$3</c:f>
              <c:strCache>
                <c:ptCount val="1"/>
              </c:strCache>
            </c:strRef>
          </c:tx>
          <c:spPr>
            <a:noFill/>
            <a:ln w="19050">
              <a:solidFill>
                <a:schemeClr val="accent1"/>
              </a:solidFill>
            </a:ln>
            <a:effectLst/>
          </c:spPr>
          <c:invertIfNegative val="0"/>
          <c:dLbls>
            <c:delete val="1"/>
          </c:dLbls>
          <c:cat>
            <c:strRef>
              <c:f>'[Term Community Report v0.1 20200723_Charts.xlsx]High School'!$B$5:$B$8</c:f>
              <c:strCache>
                <c:ptCount val="4"/>
                <c:pt idx="0">
                  <c:v>Student completed MYAT testing</c:v>
                </c:pt>
                <c:pt idx="1">
                  <c:v>Students with ABCD for high school</c:v>
                </c:pt>
                <c:pt idx="2">
                  <c:v>Students that attended retreat/exursion</c:v>
                </c:pt>
                <c:pt idx="3">
                  <c:v>Student applications for scholarships</c:v>
                </c:pt>
              </c:strCache>
            </c:strRef>
          </c:cat>
          <c:val>
            <c:numRef>
              <c:f>'[Term Community Report v0.1 20200723_Charts.xlsx]High School'!$F$5:$F$8</c:f>
              <c:numCache>
                <c:formatCode>0</c:formatCode>
                <c:ptCount val="4"/>
                <c:pt idx="0">
                  <c:v>0</c:v>
                </c:pt>
                <c:pt idx="1">
                  <c:v>0</c:v>
                </c:pt>
                <c:pt idx="2">
                  <c:v>2</c:v>
                </c:pt>
                <c:pt idx="3">
                  <c:v>5</c:v>
                </c:pt>
              </c:numCache>
            </c:numRef>
          </c:val>
          <c:extLst>
            <c:ext xmlns:c16="http://schemas.microsoft.com/office/drawing/2014/chart" uri="{C3380CC4-5D6E-409C-BE32-E72D297353CC}">
              <c16:uniqueId val="{00000001-E08D-4EB4-9F17-1BD805ECAC61}"/>
            </c:ext>
          </c:extLst>
        </c:ser>
        <c:dLbls>
          <c:showLegendKey val="0"/>
          <c:showVal val="1"/>
          <c:showCatName val="0"/>
          <c:showSerName val="0"/>
          <c:showPercent val="0"/>
          <c:showBubbleSize val="0"/>
        </c:dLbls>
        <c:gapWidth val="100"/>
        <c:overlap val="100"/>
        <c:axId val="1375286208"/>
        <c:axId val="1450959760"/>
      </c:barChart>
      <c:catAx>
        <c:axId val="1375286208"/>
        <c:scaling>
          <c:orientation val="maxMin"/>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1450959760"/>
        <c:crosses val="autoZero"/>
        <c:auto val="1"/>
        <c:lblAlgn val="ctr"/>
        <c:lblOffset val="100"/>
        <c:noMultiLvlLbl val="0"/>
      </c:catAx>
      <c:valAx>
        <c:axId val="1450959760"/>
        <c:scaling>
          <c:orientation val="minMax"/>
        </c:scaling>
        <c:delete val="1"/>
        <c:axPos val="t"/>
        <c:numFmt formatCode="0" sourceLinked="1"/>
        <c:majorTickMark val="none"/>
        <c:minorTickMark val="none"/>
        <c:tickLblPos val="nextTo"/>
        <c:crossAx val="1375286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30" b="1" i="0" u="none" strike="noStrike" kern="1200" baseline="0">
                <a:solidFill>
                  <a:schemeClr val="tx2"/>
                </a:solidFill>
                <a:latin typeface="+mn-lt"/>
                <a:ea typeface="+mn-ea"/>
                <a:cs typeface="+mn-cs"/>
              </a:defRPr>
            </a:pPr>
            <a:r>
              <a:rPr lang="en-US" sz="2130"/>
              <a:t>Year 5</a:t>
            </a:r>
          </a:p>
        </c:rich>
      </c:tx>
      <c:layout>
        <c:manualLayout>
          <c:xMode val="edge"/>
          <c:yMode val="edge"/>
          <c:x val="0.64926767676767672"/>
          <c:y val="1.1093640810621943E-2"/>
        </c:manualLayout>
      </c:layout>
      <c:overlay val="0"/>
      <c:spPr>
        <a:noFill/>
        <a:ln>
          <a:noFill/>
        </a:ln>
        <a:effectLst/>
      </c:spPr>
      <c:txPr>
        <a:bodyPr rot="0" spcFirstLastPara="1" vertOverflow="ellipsis" vert="horz" wrap="square" anchor="ctr" anchorCtr="1"/>
        <a:lstStyle/>
        <a:p>
          <a:pPr>
            <a:defRPr sz="2130" b="1" i="0" u="none" strike="noStrike" kern="1200" baseline="0">
              <a:solidFill>
                <a:schemeClr val="tx2"/>
              </a:solidFill>
              <a:latin typeface="+mn-lt"/>
              <a:ea typeface="+mn-ea"/>
              <a:cs typeface="+mn-cs"/>
            </a:defRPr>
          </a:pPr>
          <a:endParaRPr lang="en-US"/>
        </a:p>
      </c:txPr>
    </c:title>
    <c:autoTitleDeleted val="0"/>
    <c:plotArea>
      <c:layout/>
      <c:barChart>
        <c:barDir val="bar"/>
        <c:grouping val="stacked"/>
        <c:varyColors val="0"/>
        <c:ser>
          <c:idx val="0"/>
          <c:order val="0"/>
          <c:tx>
            <c:strRef>
              <c:f>'[Term Community Report v0.1 20200723_Charts.xlsx]High School'!$C$3</c:f>
              <c:strCache>
                <c:ptCount val="1"/>
                <c:pt idx="0">
                  <c:v>Year 5</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19050">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'[Term Community Report v0.1 20200723_Charts.xlsx]High School'!$B$5:$B$8</c:f>
              <c:strCache>
                <c:ptCount val="4"/>
                <c:pt idx="0">
                  <c:v>Student completed MYAT testing</c:v>
                </c:pt>
                <c:pt idx="1">
                  <c:v>Students with ABCD for high school</c:v>
                </c:pt>
                <c:pt idx="2">
                  <c:v>Students that attended retreat/exursion</c:v>
                </c:pt>
                <c:pt idx="3">
                  <c:v>Student applications for scholarships</c:v>
                </c:pt>
              </c:strCache>
            </c:strRef>
          </c:cat>
          <c:val>
            <c:numRef>
              <c:f>'[Term Community Report v0.1 20200723_Charts.xlsx]High School'!$C$5:$C$8</c:f>
              <c:numCache>
                <c:formatCode>0</c:formatCode>
                <c:ptCount val="4"/>
                <c:pt idx="0">
                  <c:v>12</c:v>
                </c:pt>
                <c:pt idx="1">
                  <c:v>12</c:v>
                </c:pt>
                <c:pt idx="2">
                  <c:v>5</c:v>
                </c:pt>
                <c:pt idx="3">
                  <c:v>5</c:v>
                </c:pt>
              </c:numCache>
            </c:numRef>
          </c:val>
          <c:extLst>
            <c:ext xmlns:c16="http://schemas.microsoft.com/office/drawing/2014/chart" uri="{C3380CC4-5D6E-409C-BE32-E72D297353CC}">
              <c16:uniqueId val="{00000000-856A-498E-BC9B-59D123D3FA45}"/>
            </c:ext>
          </c:extLst>
        </c:ser>
        <c:ser>
          <c:idx val="1"/>
          <c:order val="1"/>
          <c:tx>
            <c:strRef>
              <c:f>'[Term Community Report v0.1 20200723_Charts.xlsx]High School'!$D$3</c:f>
              <c:strCache>
                <c:ptCount val="1"/>
              </c:strCache>
            </c:strRef>
          </c:tx>
          <c:spPr>
            <a:noFill/>
            <a:ln w="19050">
              <a:solidFill>
                <a:schemeClr val="accent1"/>
              </a:solidFill>
            </a:ln>
            <a:effectLst/>
          </c:spPr>
          <c:invertIfNegative val="0"/>
          <c:dLbls>
            <c:delete val="1"/>
          </c:dLbls>
          <c:cat>
            <c:strRef>
              <c:f>'[Term Community Report v0.1 20200723_Charts.xlsx]High School'!$B$5:$B$8</c:f>
              <c:strCache>
                <c:ptCount val="4"/>
                <c:pt idx="0">
                  <c:v>Student completed MYAT testing</c:v>
                </c:pt>
                <c:pt idx="1">
                  <c:v>Students with ABCD for high school</c:v>
                </c:pt>
                <c:pt idx="2">
                  <c:v>Students that attended retreat/exursion</c:v>
                </c:pt>
                <c:pt idx="3">
                  <c:v>Student applications for scholarships</c:v>
                </c:pt>
              </c:strCache>
            </c:strRef>
          </c:cat>
          <c:val>
            <c:numRef>
              <c:f>'[Term Community Report v0.1 20200723_Charts.xlsx]High School'!$D$5:$D$8</c:f>
              <c:numCache>
                <c:formatCode>0</c:formatCode>
                <c:ptCount val="4"/>
                <c:pt idx="0">
                  <c:v>0</c:v>
                </c:pt>
                <c:pt idx="1">
                  <c:v>0</c:v>
                </c:pt>
                <c:pt idx="2">
                  <c:v>7</c:v>
                </c:pt>
                <c:pt idx="3">
                  <c:v>7</c:v>
                </c:pt>
              </c:numCache>
            </c:numRef>
          </c:val>
          <c:extLst>
            <c:ext xmlns:c16="http://schemas.microsoft.com/office/drawing/2014/chart" uri="{C3380CC4-5D6E-409C-BE32-E72D297353CC}">
              <c16:uniqueId val="{00000001-856A-498E-BC9B-59D123D3FA45}"/>
            </c:ext>
          </c:extLst>
        </c:ser>
        <c:dLbls>
          <c:showLegendKey val="0"/>
          <c:showVal val="1"/>
          <c:showCatName val="0"/>
          <c:showSerName val="0"/>
          <c:showPercent val="0"/>
          <c:showBubbleSize val="0"/>
        </c:dLbls>
        <c:gapWidth val="100"/>
        <c:overlap val="100"/>
        <c:axId val="1375286208"/>
        <c:axId val="1450959760"/>
      </c:barChart>
      <c:catAx>
        <c:axId val="1375286208"/>
        <c:scaling>
          <c:orientation val="maxMin"/>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1450959760"/>
        <c:crosses val="autoZero"/>
        <c:auto val="0"/>
        <c:lblAlgn val="ctr"/>
        <c:lblOffset val="100"/>
        <c:noMultiLvlLbl val="0"/>
      </c:catAx>
      <c:valAx>
        <c:axId val="1450959760"/>
        <c:scaling>
          <c:orientation val="minMax"/>
        </c:scaling>
        <c:delete val="1"/>
        <c:axPos val="t"/>
        <c:numFmt formatCode="0" sourceLinked="1"/>
        <c:majorTickMark val="none"/>
        <c:minorTickMark val="none"/>
        <c:tickLblPos val="nextTo"/>
        <c:crossAx val="1375286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baseline="0"/>
              <a:t>Students participating in music activities</a:t>
            </a:r>
            <a:endParaRPr lang="en-US"/>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barChart>
        <c:barDir val="col"/>
        <c:grouping val="clustered"/>
        <c:varyColors val="0"/>
        <c:ser>
          <c:idx val="0"/>
          <c:order val="0"/>
          <c:tx>
            <c:strRef>
              <c:f>'[Term Community Report v0.1 20200723_Charts.xlsx]Music'!$C$3</c:f>
              <c:strCache>
                <c:ptCount val="1"/>
                <c:pt idx="0">
                  <c:v>#students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'[Term Community Report v0.1 20200723_Charts.xlsx]Music'!$B$4:$B$6</c:f>
              <c:strCache>
                <c:ptCount val="3"/>
                <c:pt idx="0">
                  <c:v>15 min program</c:v>
                </c:pt>
                <c:pt idx="1">
                  <c:v>Term workshop</c:v>
                </c:pt>
                <c:pt idx="2">
                  <c:v>Band camp</c:v>
                </c:pt>
              </c:strCache>
            </c:strRef>
          </c:cat>
          <c:val>
            <c:numRef>
              <c:f>'[Term Community Report v0.1 20200723_Charts.xlsx]Music'!$C$4:$C$6</c:f>
              <c:numCache>
                <c:formatCode>General</c:formatCode>
                <c:ptCount val="3"/>
                <c:pt idx="0">
                  <c:v>35</c:v>
                </c:pt>
                <c:pt idx="1">
                  <c:v>40</c:v>
                </c:pt>
                <c:pt idx="2">
                  <c:v>20</c:v>
                </c:pt>
              </c:numCache>
            </c:numRef>
          </c:val>
          <c:extLst>
            <c:ext xmlns:c16="http://schemas.microsoft.com/office/drawing/2014/chart" uri="{C3380CC4-5D6E-409C-BE32-E72D297353CC}">
              <c16:uniqueId val="{00000000-5478-43D9-A543-0FA2650F98DA}"/>
            </c:ext>
          </c:extLst>
        </c:ser>
        <c:dLbls>
          <c:showLegendKey val="0"/>
          <c:showVal val="0"/>
          <c:showCatName val="0"/>
          <c:showSerName val="0"/>
          <c:showPercent val="0"/>
          <c:showBubbleSize val="0"/>
        </c:dLbls>
        <c:gapWidth val="100"/>
        <c:overlap val="-24"/>
        <c:axId val="2048001520"/>
        <c:axId val="1875326064"/>
      </c:barChart>
      <c:catAx>
        <c:axId val="204800152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1875326064"/>
        <c:crosses val="autoZero"/>
        <c:auto val="1"/>
        <c:lblAlgn val="ctr"/>
        <c:lblOffset val="100"/>
        <c:noMultiLvlLbl val="0"/>
      </c:catAx>
      <c:valAx>
        <c:axId val="1875326064"/>
        <c:scaling>
          <c:orientation val="minMax"/>
        </c:scaling>
        <c:delete val="1"/>
        <c:axPos val="l"/>
        <c:numFmt formatCode="General" sourceLinked="1"/>
        <c:majorTickMark val="none"/>
        <c:minorTickMark val="none"/>
        <c:tickLblPos val="nextTo"/>
        <c:crossAx val="20480015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barChart>
        <c:barDir val="bar"/>
        <c:grouping val="clustered"/>
        <c:varyColors val="0"/>
        <c:ser>
          <c:idx val="0"/>
          <c:order val="0"/>
          <c:tx>
            <c:strRef>
              <c:f>'[Term Community Report v0.1 20200723_Charts.xlsx]Culture'!$D$2</c:f>
              <c:strCache>
                <c:ptCount val="1"/>
                <c:pt idx="0">
                  <c:v>Assessment results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cat>
            <c:strRef>
              <c:f>'[Term Community Report v0.1 20200723_Charts.xlsx]Culture'!$B$3:$B$5</c:f>
              <c:strCache>
                <c:ptCount val="3"/>
                <c:pt idx="0">
                  <c:v>Y5-6</c:v>
                </c:pt>
                <c:pt idx="1">
                  <c:v>Y3-4</c:v>
                </c:pt>
                <c:pt idx="2">
                  <c:v>P-Y2</c:v>
                </c:pt>
              </c:strCache>
            </c:strRef>
          </c:cat>
          <c:val>
            <c:numRef>
              <c:f>'[Term Community Report v0.1 20200723_Charts.xlsx]Culture'!$D$3:$D$5</c:f>
              <c:numCache>
                <c:formatCode>0%</c:formatCode>
                <c:ptCount val="3"/>
                <c:pt idx="0">
                  <c:v>0.79</c:v>
                </c:pt>
                <c:pt idx="1">
                  <c:v>0.9</c:v>
                </c:pt>
                <c:pt idx="2">
                  <c:v>0.69</c:v>
                </c:pt>
              </c:numCache>
            </c:numRef>
          </c:val>
          <c:extLst>
            <c:ext xmlns:c16="http://schemas.microsoft.com/office/drawing/2014/chart" uri="{C3380CC4-5D6E-409C-BE32-E72D297353CC}">
              <c16:uniqueId val="{00000000-15E2-40E5-A798-6E2BF3359398}"/>
            </c:ext>
          </c:extLst>
        </c:ser>
        <c:dLbls>
          <c:showLegendKey val="0"/>
          <c:showVal val="0"/>
          <c:showCatName val="0"/>
          <c:showSerName val="0"/>
          <c:showPercent val="0"/>
          <c:showBubbleSize val="0"/>
        </c:dLbls>
        <c:gapWidth val="100"/>
        <c:axId val="911636368"/>
        <c:axId val="868740368"/>
      </c:barChart>
      <c:catAx>
        <c:axId val="911636368"/>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868740368"/>
        <c:crosses val="autoZero"/>
        <c:auto val="1"/>
        <c:lblAlgn val="ctr"/>
        <c:lblOffset val="100"/>
        <c:noMultiLvlLbl val="0"/>
      </c:catAx>
      <c:valAx>
        <c:axId val="868740368"/>
        <c:scaling>
          <c:orientation val="minMax"/>
        </c:scaling>
        <c:delete val="0"/>
        <c:axPos val="b"/>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9116363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barChart>
        <c:barDir val="bar"/>
        <c:grouping val="clustered"/>
        <c:varyColors val="0"/>
        <c:ser>
          <c:idx val="0"/>
          <c:order val="0"/>
          <c:tx>
            <c:strRef>
              <c:f>'[Term Community Report v0.1 20200723_Charts.xlsx]Culture'!$C$2</c:f>
              <c:strCache>
                <c:ptCount val="1"/>
                <c:pt idx="0">
                  <c:v>Lesson progress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cat>
            <c:strRef>
              <c:f>'[Term Community Report v0.1 20200723_Charts.xlsx]Culture'!$B$3:$B$5</c:f>
              <c:strCache>
                <c:ptCount val="3"/>
                <c:pt idx="0">
                  <c:v>Y5-6</c:v>
                </c:pt>
                <c:pt idx="1">
                  <c:v>Y3-4</c:v>
                </c:pt>
                <c:pt idx="2">
                  <c:v>P-Y2</c:v>
                </c:pt>
              </c:strCache>
            </c:strRef>
          </c:cat>
          <c:val>
            <c:numRef>
              <c:f>'[Term Community Report v0.1 20200723_Charts.xlsx]Culture'!$C$3:$C$5</c:f>
              <c:numCache>
                <c:formatCode>General</c:formatCode>
                <c:ptCount val="3"/>
                <c:pt idx="0">
                  <c:v>0.8</c:v>
                </c:pt>
                <c:pt idx="1">
                  <c:v>0.6</c:v>
                </c:pt>
                <c:pt idx="2">
                  <c:v>0.7</c:v>
                </c:pt>
              </c:numCache>
            </c:numRef>
          </c:val>
          <c:extLst>
            <c:ext xmlns:c16="http://schemas.microsoft.com/office/drawing/2014/chart" uri="{C3380CC4-5D6E-409C-BE32-E72D297353CC}">
              <c16:uniqueId val="{00000000-769A-4FD0-B9B4-CBC4936857E0}"/>
            </c:ext>
          </c:extLst>
        </c:ser>
        <c:dLbls>
          <c:showLegendKey val="0"/>
          <c:showVal val="0"/>
          <c:showCatName val="0"/>
          <c:showSerName val="0"/>
          <c:showPercent val="0"/>
          <c:showBubbleSize val="0"/>
        </c:dLbls>
        <c:gapWidth val="100"/>
        <c:axId val="911636368"/>
        <c:axId val="868740368"/>
      </c:barChart>
      <c:catAx>
        <c:axId val="911636368"/>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868740368"/>
        <c:crosses val="autoZero"/>
        <c:auto val="1"/>
        <c:lblAlgn val="ctr"/>
        <c:lblOffset val="100"/>
        <c:noMultiLvlLbl val="0"/>
      </c:catAx>
      <c:valAx>
        <c:axId val="868740368"/>
        <c:scaling>
          <c:orientation val="minMax"/>
        </c:scaling>
        <c:delete val="0"/>
        <c:axPos val="b"/>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9116363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'[Term Community Report v0.1 20200723_Charts.xlsx]Attendance &amp; results'!$E$5</c:f>
              <c:strCache>
                <c:ptCount val="1"/>
                <c:pt idx="0">
                  <c:v>Attendance</c:v>
                </c:pt>
              </c:strCache>
            </c:strRef>
          </c:tx>
          <c:spPr>
            <a:solidFill>
              <a:schemeClr val="tx2"/>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'[Term Community Report v0.1 20200723_Charts.xlsx]Attendance &amp; results'!$C$6:$C$19</c:f>
              <c:strCache>
                <c:ptCount val="14"/>
                <c:pt idx="0">
                  <c:v>Lions</c:v>
                </c:pt>
                <c:pt idx="1">
                  <c:v>Superstars</c:v>
                </c:pt>
                <c:pt idx="2">
                  <c:v>Otters</c:v>
                </c:pt>
                <c:pt idx="3">
                  <c:v>Tigers</c:v>
                </c:pt>
                <c:pt idx="4">
                  <c:v>Pandas </c:v>
                </c:pt>
                <c:pt idx="5">
                  <c:v>Trains </c:v>
                </c:pt>
                <c:pt idx="6">
                  <c:v>Seniors Reading</c:v>
                </c:pt>
                <c:pt idx="7">
                  <c:v>Sharks</c:v>
                </c:pt>
                <c:pt idx="8">
                  <c:v>Fish</c:v>
                </c:pt>
                <c:pt idx="9">
                  <c:v>Horses </c:v>
                </c:pt>
                <c:pt idx="10">
                  <c:v>Panthers</c:v>
                </c:pt>
                <c:pt idx="11">
                  <c:v>Leopards</c:v>
                </c:pt>
                <c:pt idx="12">
                  <c:v>Dolphins</c:v>
                </c:pt>
                <c:pt idx="13">
                  <c:v>Ants</c:v>
                </c:pt>
              </c:strCache>
            </c:strRef>
          </c:cat>
          <c:val>
            <c:numRef>
              <c:f>'[Term Community Report v0.1 20200723_Charts.xlsx]Attendance &amp; results'!$E$6:$E$19</c:f>
              <c:numCache>
                <c:formatCode>0%</c:formatCode>
                <c:ptCount val="14"/>
                <c:pt idx="0">
                  <c:v>0.78</c:v>
                </c:pt>
                <c:pt idx="1">
                  <c:v>0.78</c:v>
                </c:pt>
                <c:pt idx="2">
                  <c:v>0.79</c:v>
                </c:pt>
                <c:pt idx="3">
                  <c:v>0.82</c:v>
                </c:pt>
                <c:pt idx="4">
                  <c:v>0.84</c:v>
                </c:pt>
                <c:pt idx="5">
                  <c:v>0.85</c:v>
                </c:pt>
                <c:pt idx="6">
                  <c:v>0.85</c:v>
                </c:pt>
                <c:pt idx="7">
                  <c:v>0.85</c:v>
                </c:pt>
                <c:pt idx="8">
                  <c:v>0.86</c:v>
                </c:pt>
                <c:pt idx="9">
                  <c:v>0.89</c:v>
                </c:pt>
                <c:pt idx="10">
                  <c:v>0.9</c:v>
                </c:pt>
                <c:pt idx="11">
                  <c:v>0.91</c:v>
                </c:pt>
                <c:pt idx="12">
                  <c:v>0.92</c:v>
                </c:pt>
                <c:pt idx="13">
                  <c:v>0.92</c:v>
                </c:pt>
              </c:numCache>
            </c:numRef>
          </c:val>
          <c:extLst>
            <c:ext xmlns:c16="http://schemas.microsoft.com/office/drawing/2014/chart" uri="{C3380CC4-5D6E-409C-BE32-E72D297353CC}">
              <c16:uniqueId val="{00000000-7781-4CF0-9974-757EF3FB5B29}"/>
            </c:ext>
          </c:extLst>
        </c:ser>
        <c:dLbls>
          <c:showLegendKey val="0"/>
          <c:showVal val="0"/>
          <c:showCatName val="0"/>
          <c:showSerName val="0"/>
          <c:showPercent val="0"/>
          <c:showBubbleSize val="0"/>
        </c:dLbls>
        <c:gapWidth val="219"/>
        <c:axId val="1778033919"/>
        <c:axId val="2010337311"/>
      </c:barChart>
      <c:scatterChart>
        <c:scatterStyle val="lineMarker"/>
        <c:varyColors val="0"/>
        <c:ser>
          <c:idx val="1"/>
          <c:order val="1"/>
          <c:tx>
            <c:strRef>
              <c:f>'[Term Community Report v0.1 20200723_Charts.xlsx]Attendance &amp; results'!$D$5</c:f>
              <c:strCache>
                <c:ptCount val="1"/>
                <c:pt idx="0">
                  <c:v>Literacy mastery results</c:v>
                </c:pt>
              </c:strCache>
            </c:strRef>
          </c:tx>
          <c:spPr>
            <a:ln w="25400" cap="rnd">
              <a:noFill/>
              <a:round/>
            </a:ln>
            <a:effectLst/>
          </c:spPr>
          <c:marker>
            <c:symbol val="circle"/>
            <c:size val="8"/>
            <c:spPr>
              <a:solidFill>
                <a:schemeClr val="accent3"/>
              </a:solidFill>
              <a:ln>
                <a:noFill/>
              </a:ln>
              <a:effectLst/>
            </c:spPr>
          </c:marker>
          <c:xVal>
            <c:strRef>
              <c:f>'[Term Community Report v0.1 20200723_Charts.xlsx]Attendance &amp; results'!$C$6:$C$19</c:f>
              <c:strCache>
                <c:ptCount val="14"/>
                <c:pt idx="0">
                  <c:v>Lions</c:v>
                </c:pt>
                <c:pt idx="1">
                  <c:v>Superstars</c:v>
                </c:pt>
                <c:pt idx="2">
                  <c:v>Otters</c:v>
                </c:pt>
                <c:pt idx="3">
                  <c:v>Tigers</c:v>
                </c:pt>
                <c:pt idx="4">
                  <c:v>Pandas </c:v>
                </c:pt>
                <c:pt idx="5">
                  <c:v>Trains </c:v>
                </c:pt>
                <c:pt idx="6">
                  <c:v>Seniors Reading</c:v>
                </c:pt>
                <c:pt idx="7">
                  <c:v>Sharks</c:v>
                </c:pt>
                <c:pt idx="8">
                  <c:v>Fish</c:v>
                </c:pt>
                <c:pt idx="9">
                  <c:v>Horses </c:v>
                </c:pt>
                <c:pt idx="10">
                  <c:v>Panthers</c:v>
                </c:pt>
                <c:pt idx="11">
                  <c:v>Leopards</c:v>
                </c:pt>
                <c:pt idx="12">
                  <c:v>Dolphins</c:v>
                </c:pt>
                <c:pt idx="13">
                  <c:v>Ants</c:v>
                </c:pt>
              </c:strCache>
            </c:strRef>
          </c:xVal>
          <c:yVal>
            <c:numRef>
              <c:f>'[Term Community Report v0.1 20200723_Charts.xlsx]Attendance &amp; results'!$D$6:$D$19</c:f>
              <c:numCache>
                <c:formatCode>0%</c:formatCode>
                <c:ptCount val="14"/>
                <c:pt idx="0">
                  <c:v>0.68</c:v>
                </c:pt>
                <c:pt idx="1">
                  <c:v>0.8</c:v>
                </c:pt>
                <c:pt idx="2">
                  <c:v>0.68</c:v>
                </c:pt>
                <c:pt idx="3">
                  <c:v>0.79</c:v>
                </c:pt>
                <c:pt idx="4">
                  <c:v>0.76</c:v>
                </c:pt>
                <c:pt idx="5">
                  <c:v>0.78</c:v>
                </c:pt>
                <c:pt idx="6">
                  <c:v>0.8</c:v>
                </c:pt>
                <c:pt idx="7">
                  <c:v>0.82</c:v>
                </c:pt>
                <c:pt idx="8">
                  <c:v>0.9</c:v>
                </c:pt>
                <c:pt idx="9">
                  <c:v>0.87</c:v>
                </c:pt>
                <c:pt idx="10">
                  <c:v>0.85</c:v>
                </c:pt>
                <c:pt idx="11">
                  <c:v>0.92</c:v>
                </c:pt>
                <c:pt idx="12">
                  <c:v>0.9</c:v>
                </c:pt>
                <c:pt idx="13">
                  <c:v>0.95</c:v>
                </c:pt>
              </c:numCache>
            </c:numRef>
          </c:yVal>
          <c:smooth val="0"/>
          <c:extLst>
            <c:ext xmlns:c16="http://schemas.microsoft.com/office/drawing/2014/chart" uri="{C3380CC4-5D6E-409C-BE32-E72D297353CC}">
              <c16:uniqueId val="{00000001-7781-4CF0-9974-757EF3FB5B29}"/>
            </c:ext>
          </c:extLst>
        </c:ser>
        <c:dLbls>
          <c:showLegendKey val="0"/>
          <c:showVal val="0"/>
          <c:showCatName val="0"/>
          <c:showSerName val="0"/>
          <c:showPercent val="0"/>
          <c:showBubbleSize val="0"/>
        </c:dLbls>
        <c:axId val="1778033919"/>
        <c:axId val="2010337311"/>
      </c:scatterChart>
      <c:catAx>
        <c:axId val="1778033919"/>
        <c:scaling>
          <c:orientation val="maxMin"/>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cap="none" spc="0" normalizeH="0" baseline="0">
                <a:solidFill>
                  <a:schemeClr val="tx1">
                    <a:lumMod val="65000"/>
                    <a:lumOff val="35000"/>
                  </a:schemeClr>
                </a:solidFill>
                <a:latin typeface="+mn-lt"/>
                <a:ea typeface="+mn-ea"/>
                <a:cs typeface="+mn-cs"/>
              </a:defRPr>
            </a:pPr>
            <a:endParaRPr lang="en-US"/>
          </a:p>
        </c:txPr>
        <c:crossAx val="2010337311"/>
        <c:crosses val="autoZero"/>
        <c:auto val="1"/>
        <c:lblAlgn val="ctr"/>
        <c:lblOffset val="100"/>
        <c:noMultiLvlLbl val="0"/>
      </c:catAx>
      <c:valAx>
        <c:axId val="2010337311"/>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8033919"/>
        <c:crosses val="max"/>
        <c:crossBetween val="between"/>
        <c:majorUnit val="1"/>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'[Term Community Report v0.1 20200723_Charts.xlsx]Attendance &amp; results'!$E$5</c:f>
              <c:strCache>
                <c:ptCount val="1"/>
                <c:pt idx="0">
                  <c:v>Attendance</c:v>
                </c:pt>
              </c:strCache>
            </c:strRef>
          </c:tx>
          <c:spPr>
            <a:solidFill>
              <a:schemeClr val="accent1"/>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'[Term Community Report v0.1 20200723_Charts.xlsx]Attendance &amp; results'!$O$6:$O$19</c:f>
              <c:strCache>
                <c:ptCount val="14"/>
                <c:pt idx="0">
                  <c:v>Bees</c:v>
                </c:pt>
                <c:pt idx="1">
                  <c:v>Rock StarZ</c:v>
                </c:pt>
                <c:pt idx="2">
                  <c:v>Cheetahs</c:v>
                </c:pt>
                <c:pt idx="3">
                  <c:v>Dingoes</c:v>
                </c:pt>
                <c:pt idx="4">
                  <c:v>Crabs</c:v>
                </c:pt>
                <c:pt idx="5">
                  <c:v>Barra maths</c:v>
                </c:pt>
                <c:pt idx="6">
                  <c:v>Koalas</c:v>
                </c:pt>
                <c:pt idx="7">
                  <c:v>Pineapples</c:v>
                </c:pt>
                <c:pt idx="8">
                  <c:v>Turtles</c:v>
                </c:pt>
                <c:pt idx="9">
                  <c:v>Watermelons</c:v>
                </c:pt>
                <c:pt idx="10">
                  <c:v>Eagles</c:v>
                </c:pt>
                <c:pt idx="11">
                  <c:v>Squares</c:v>
                </c:pt>
                <c:pt idx="12">
                  <c:v>Strawberries </c:v>
                </c:pt>
                <c:pt idx="13">
                  <c:v>Flowers</c:v>
                </c:pt>
              </c:strCache>
            </c:strRef>
          </c:cat>
          <c:val>
            <c:numRef>
              <c:f>'[Term Community Report v0.1 20200723_Charts.xlsx]Attendance &amp; results'!$Q$6:$Q$19</c:f>
              <c:numCache>
                <c:formatCode>0%</c:formatCode>
                <c:ptCount val="14"/>
                <c:pt idx="0">
                  <c:v>0.78</c:v>
                </c:pt>
                <c:pt idx="1">
                  <c:v>0.78</c:v>
                </c:pt>
                <c:pt idx="2">
                  <c:v>0.79</c:v>
                </c:pt>
                <c:pt idx="3">
                  <c:v>0.82</c:v>
                </c:pt>
                <c:pt idx="4">
                  <c:v>0.84</c:v>
                </c:pt>
                <c:pt idx="5">
                  <c:v>0.85</c:v>
                </c:pt>
                <c:pt idx="6">
                  <c:v>0.85</c:v>
                </c:pt>
                <c:pt idx="7">
                  <c:v>0.85</c:v>
                </c:pt>
                <c:pt idx="8">
                  <c:v>0.86</c:v>
                </c:pt>
                <c:pt idx="9">
                  <c:v>0.89</c:v>
                </c:pt>
                <c:pt idx="10">
                  <c:v>0.9</c:v>
                </c:pt>
                <c:pt idx="11">
                  <c:v>0.91</c:v>
                </c:pt>
                <c:pt idx="12">
                  <c:v>0.92</c:v>
                </c:pt>
                <c:pt idx="13">
                  <c:v>0.92</c:v>
                </c:pt>
              </c:numCache>
            </c:numRef>
          </c:val>
          <c:extLst>
            <c:ext xmlns:c16="http://schemas.microsoft.com/office/drawing/2014/chart" uri="{C3380CC4-5D6E-409C-BE32-E72D297353CC}">
              <c16:uniqueId val="{00000000-7F00-42E6-A9E7-6A6A7E5F3D62}"/>
            </c:ext>
          </c:extLst>
        </c:ser>
        <c:dLbls>
          <c:showLegendKey val="0"/>
          <c:showVal val="0"/>
          <c:showCatName val="0"/>
          <c:showSerName val="0"/>
          <c:showPercent val="0"/>
          <c:showBubbleSize val="0"/>
        </c:dLbls>
        <c:gapWidth val="219"/>
        <c:axId val="1778033919"/>
        <c:axId val="2010337311"/>
      </c:barChart>
      <c:scatterChart>
        <c:scatterStyle val="lineMarker"/>
        <c:varyColors val="0"/>
        <c:ser>
          <c:idx val="1"/>
          <c:order val="1"/>
          <c:tx>
            <c:strRef>
              <c:f>'[Term Community Report v0.1 20200723_Charts.xlsx]Attendance &amp; results'!$P$5</c:f>
              <c:strCache>
                <c:ptCount val="1"/>
                <c:pt idx="0">
                  <c:v>Maths mastery results</c:v>
                </c:pt>
              </c:strCache>
            </c:strRef>
          </c:tx>
          <c:spPr>
            <a:ln w="25400" cap="rnd">
              <a:noFill/>
              <a:round/>
            </a:ln>
            <a:effectLst/>
          </c:spPr>
          <c:marker>
            <c:symbol val="circle"/>
            <c:size val="8"/>
            <c:spPr>
              <a:solidFill>
                <a:schemeClr val="accent3"/>
              </a:solidFill>
              <a:ln>
                <a:noFill/>
              </a:ln>
              <a:effectLst/>
            </c:spPr>
          </c:marker>
          <c:xVal>
            <c:strRef>
              <c:f>'[Term Community Report v0.1 20200723_Charts.xlsx]Attendance &amp; results'!$O$6:$O$19</c:f>
              <c:strCache>
                <c:ptCount val="14"/>
                <c:pt idx="0">
                  <c:v>Bees</c:v>
                </c:pt>
                <c:pt idx="1">
                  <c:v>Rock StarZ</c:v>
                </c:pt>
                <c:pt idx="2">
                  <c:v>Cheetahs</c:v>
                </c:pt>
                <c:pt idx="3">
                  <c:v>Dingoes</c:v>
                </c:pt>
                <c:pt idx="4">
                  <c:v>Crabs</c:v>
                </c:pt>
                <c:pt idx="5">
                  <c:v>Barra maths</c:v>
                </c:pt>
                <c:pt idx="6">
                  <c:v>Koalas</c:v>
                </c:pt>
                <c:pt idx="7">
                  <c:v>Pineapples</c:v>
                </c:pt>
                <c:pt idx="8">
                  <c:v>Turtles</c:v>
                </c:pt>
                <c:pt idx="9">
                  <c:v>Watermelons</c:v>
                </c:pt>
                <c:pt idx="10">
                  <c:v>Eagles</c:v>
                </c:pt>
                <c:pt idx="11">
                  <c:v>Squares</c:v>
                </c:pt>
                <c:pt idx="12">
                  <c:v>Strawberries </c:v>
                </c:pt>
                <c:pt idx="13">
                  <c:v>Flowers</c:v>
                </c:pt>
              </c:strCache>
            </c:strRef>
          </c:xVal>
          <c:yVal>
            <c:numRef>
              <c:f>'[Term Community Report v0.1 20200723_Charts.xlsx]Attendance &amp; results'!$P$6:$P$19</c:f>
              <c:numCache>
                <c:formatCode>0%</c:formatCode>
                <c:ptCount val="14"/>
                <c:pt idx="0">
                  <c:v>0.45</c:v>
                </c:pt>
                <c:pt idx="1">
                  <c:v>0.65</c:v>
                </c:pt>
                <c:pt idx="2">
                  <c:v>0.7</c:v>
                </c:pt>
                <c:pt idx="3">
                  <c:v>0.81</c:v>
                </c:pt>
                <c:pt idx="4">
                  <c:v>0.8</c:v>
                </c:pt>
                <c:pt idx="5">
                  <c:v>0.83</c:v>
                </c:pt>
                <c:pt idx="6">
                  <c:v>0.82</c:v>
                </c:pt>
                <c:pt idx="7">
                  <c:v>0.78</c:v>
                </c:pt>
                <c:pt idx="8">
                  <c:v>0.89</c:v>
                </c:pt>
                <c:pt idx="9">
                  <c:v>0.96</c:v>
                </c:pt>
                <c:pt idx="10">
                  <c:v>0.95</c:v>
                </c:pt>
                <c:pt idx="11">
                  <c:v>0.94</c:v>
                </c:pt>
                <c:pt idx="12">
                  <c:v>0.92</c:v>
                </c:pt>
                <c:pt idx="13">
                  <c:v>0.9</c:v>
                </c:pt>
              </c:numCache>
            </c:numRef>
          </c:yVal>
          <c:smooth val="0"/>
          <c:extLst>
            <c:ext xmlns:c16="http://schemas.microsoft.com/office/drawing/2014/chart" uri="{C3380CC4-5D6E-409C-BE32-E72D297353CC}">
              <c16:uniqueId val="{00000001-7F00-42E6-A9E7-6A6A7E5F3D62}"/>
            </c:ext>
          </c:extLst>
        </c:ser>
        <c:dLbls>
          <c:showLegendKey val="0"/>
          <c:showVal val="0"/>
          <c:showCatName val="0"/>
          <c:showSerName val="0"/>
          <c:showPercent val="0"/>
          <c:showBubbleSize val="0"/>
        </c:dLbls>
        <c:axId val="1778033919"/>
        <c:axId val="2010337311"/>
      </c:scatterChart>
      <c:catAx>
        <c:axId val="1778033919"/>
        <c:scaling>
          <c:orientation val="maxMin"/>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cap="none" spc="0" normalizeH="0" baseline="0">
                <a:solidFill>
                  <a:schemeClr val="tx1">
                    <a:lumMod val="65000"/>
                    <a:lumOff val="35000"/>
                  </a:schemeClr>
                </a:solidFill>
                <a:latin typeface="+mn-lt"/>
                <a:ea typeface="+mn-ea"/>
                <a:cs typeface="+mn-cs"/>
              </a:defRPr>
            </a:pPr>
            <a:endParaRPr lang="en-US"/>
          </a:p>
        </c:txPr>
        <c:crossAx val="2010337311"/>
        <c:crosses val="autoZero"/>
        <c:auto val="1"/>
        <c:lblAlgn val="ctr"/>
        <c:lblOffset val="100"/>
        <c:noMultiLvlLbl val="0"/>
      </c:catAx>
      <c:valAx>
        <c:axId val="2010337311"/>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8033919"/>
        <c:crosses val="max"/>
        <c:crossBetween val="between"/>
        <c:majorUnit val="1"/>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r>
              <a:rPr lang="en-US" sz="1800"/>
              <a:t>Average</a:t>
            </a:r>
            <a:r>
              <a:rPr lang="en-US" sz="1800" baseline="0"/>
              <a:t> reading card per week</a:t>
            </a:r>
            <a:endParaRPr lang="en-AU"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endParaRPr lang="en-US"/>
        </a:p>
      </c:txPr>
    </c:title>
    <c:autoTitleDeleted val="0"/>
    <c:plotArea>
      <c:layout/>
      <c:barChart>
        <c:barDir val="bar"/>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Pt>
            <c:idx val="0"/>
            <c:invertIfNegative val="0"/>
            <c:bubble3D val="0"/>
            <c:spPr>
              <a:solidFill>
                <a:srgbClr val="FFCC00"/>
              </a:solidFill>
              <a:ln>
                <a:noFill/>
              </a:ln>
              <a:effectLst/>
            </c:spPr>
            <c:extLst>
              <c:ext xmlns:c16="http://schemas.microsoft.com/office/drawing/2014/chart" uri="{C3380CC4-5D6E-409C-BE32-E72D297353CC}">
                <c16:uniqueId val="{00000007-AE82-4617-B93A-E93BBEBD9CD0}"/>
              </c:ext>
            </c:extLst>
          </c:dPt>
          <c:dPt>
            <c:idx val="1"/>
            <c:invertIfNegative val="0"/>
            <c:bubble3D val="0"/>
            <c:spPr>
              <a:solidFill>
                <a:srgbClr val="006600">
                  <a:alpha val="70000"/>
                </a:srgbClr>
              </a:solidFill>
              <a:ln>
                <a:noFill/>
              </a:ln>
              <a:effectLst/>
            </c:spPr>
            <c:extLst>
              <c:ext xmlns:c16="http://schemas.microsoft.com/office/drawing/2014/chart" uri="{C3380CC4-5D6E-409C-BE32-E72D297353CC}">
                <c16:uniqueId val="{00000001-AE82-4617-B93A-E93BBEBD9CD0}"/>
              </c:ext>
            </c:extLst>
          </c:dPt>
          <c:dPt>
            <c:idx val="2"/>
            <c:invertIfNegative val="0"/>
            <c:bubble3D val="0"/>
            <c:spPr>
              <a:solidFill>
                <a:srgbClr val="FFCC00"/>
              </a:solidFill>
              <a:ln>
                <a:noFill/>
              </a:ln>
              <a:effectLst/>
            </c:spPr>
            <c:extLst>
              <c:ext xmlns:c16="http://schemas.microsoft.com/office/drawing/2014/chart" uri="{C3380CC4-5D6E-409C-BE32-E72D297353CC}">
                <c16:uniqueId val="{00000008-AE82-4617-B93A-E93BBEBD9CD0}"/>
              </c:ext>
            </c:extLst>
          </c:dPt>
          <c:dPt>
            <c:idx val="3"/>
            <c:invertIfNegative val="0"/>
            <c:bubble3D val="0"/>
            <c:spPr>
              <a:solidFill>
                <a:srgbClr val="FFCC00"/>
              </a:solidFill>
              <a:ln>
                <a:noFill/>
              </a:ln>
              <a:effectLst/>
            </c:spPr>
            <c:extLst>
              <c:ext xmlns:c16="http://schemas.microsoft.com/office/drawing/2014/chart" uri="{C3380CC4-5D6E-409C-BE32-E72D297353CC}">
                <c16:uniqueId val="{00000009-AE82-4617-B93A-E93BBEBD9CD0}"/>
              </c:ext>
            </c:extLst>
          </c:dPt>
          <c:dPt>
            <c:idx val="4"/>
            <c:invertIfNegative val="0"/>
            <c:bubble3D val="0"/>
            <c:spPr>
              <a:solidFill>
                <a:srgbClr val="006600">
                  <a:alpha val="70000"/>
                </a:srgbClr>
              </a:solidFill>
              <a:ln>
                <a:noFill/>
              </a:ln>
              <a:effectLst/>
            </c:spPr>
            <c:extLst>
              <c:ext xmlns:c16="http://schemas.microsoft.com/office/drawing/2014/chart" uri="{C3380CC4-5D6E-409C-BE32-E72D297353CC}">
                <c16:uniqueId val="{00000002-AE82-4617-B93A-E93BBEBD9CD0}"/>
              </c:ext>
            </c:extLst>
          </c:dPt>
          <c:dPt>
            <c:idx val="5"/>
            <c:invertIfNegative val="0"/>
            <c:bubble3D val="0"/>
            <c:spPr>
              <a:solidFill>
                <a:srgbClr val="006600">
                  <a:alpha val="70000"/>
                </a:srgbClr>
              </a:solidFill>
              <a:ln>
                <a:noFill/>
              </a:ln>
              <a:effectLst/>
            </c:spPr>
            <c:extLst>
              <c:ext xmlns:c16="http://schemas.microsoft.com/office/drawing/2014/chart" uri="{C3380CC4-5D6E-409C-BE32-E72D297353CC}">
                <c16:uniqueId val="{00000003-AE82-4617-B93A-E93BBEBD9CD0}"/>
              </c:ext>
            </c:extLst>
          </c:dPt>
          <c:dPt>
            <c:idx val="6"/>
            <c:invertIfNegative val="0"/>
            <c:bubble3D val="0"/>
            <c:spPr>
              <a:solidFill>
                <a:srgbClr val="FFCC00"/>
              </a:solidFill>
              <a:ln>
                <a:noFill/>
              </a:ln>
              <a:effectLst/>
            </c:spPr>
            <c:extLst>
              <c:ext xmlns:c16="http://schemas.microsoft.com/office/drawing/2014/chart" uri="{C3380CC4-5D6E-409C-BE32-E72D297353CC}">
                <c16:uniqueId val="{0000000A-AE82-4617-B93A-E93BBEBD9CD0}"/>
              </c:ext>
            </c:extLst>
          </c:dPt>
          <c:dPt>
            <c:idx val="7"/>
            <c:invertIfNegative val="0"/>
            <c:bubble3D val="0"/>
            <c:spPr>
              <a:solidFill>
                <a:srgbClr val="FFCC00"/>
              </a:solidFill>
              <a:ln>
                <a:noFill/>
              </a:ln>
              <a:effectLst/>
            </c:spPr>
            <c:extLst>
              <c:ext xmlns:c16="http://schemas.microsoft.com/office/drawing/2014/chart" uri="{C3380CC4-5D6E-409C-BE32-E72D297353CC}">
                <c16:uniqueId val="{0000000B-AE82-4617-B93A-E93BBEBD9CD0}"/>
              </c:ext>
            </c:extLst>
          </c:dPt>
          <c:dPt>
            <c:idx val="8"/>
            <c:invertIfNegative val="0"/>
            <c:bubble3D val="0"/>
            <c:spPr>
              <a:solidFill>
                <a:srgbClr val="FFCC00"/>
              </a:solidFill>
              <a:ln>
                <a:noFill/>
              </a:ln>
              <a:effectLst/>
            </c:spPr>
            <c:extLst>
              <c:ext xmlns:c16="http://schemas.microsoft.com/office/drawing/2014/chart" uri="{C3380CC4-5D6E-409C-BE32-E72D297353CC}">
                <c16:uniqueId val="{0000000C-AE82-4617-B93A-E93BBEBD9CD0}"/>
              </c:ext>
            </c:extLst>
          </c:dPt>
          <c:dPt>
            <c:idx val="9"/>
            <c:invertIfNegative val="0"/>
            <c:bubble3D val="0"/>
            <c:spPr>
              <a:solidFill>
                <a:srgbClr val="C00000">
                  <a:alpha val="80000"/>
                </a:srgbClr>
              </a:solidFill>
              <a:ln>
                <a:noFill/>
              </a:ln>
              <a:effectLst/>
            </c:spPr>
            <c:extLst>
              <c:ext xmlns:c16="http://schemas.microsoft.com/office/drawing/2014/chart" uri="{C3380CC4-5D6E-409C-BE32-E72D297353CC}">
                <c16:uniqueId val="{00000006-AE82-4617-B93A-E93BBEBD9CD0}"/>
              </c:ext>
            </c:extLst>
          </c:dPt>
          <c:dPt>
            <c:idx val="10"/>
            <c:invertIfNegative val="0"/>
            <c:bubble3D val="0"/>
            <c:spPr>
              <a:solidFill>
                <a:srgbClr val="C00000">
                  <a:alpha val="80000"/>
                </a:srgbClr>
              </a:solidFill>
              <a:ln>
                <a:noFill/>
              </a:ln>
              <a:effectLst/>
            </c:spPr>
            <c:extLst>
              <c:ext xmlns:c16="http://schemas.microsoft.com/office/drawing/2014/chart" uri="{C3380CC4-5D6E-409C-BE32-E72D297353CC}">
                <c16:uniqueId val="{00000004-AE82-4617-B93A-E93BBEBD9CD0}"/>
              </c:ext>
            </c:extLst>
          </c:dPt>
          <c:dPt>
            <c:idx val="11"/>
            <c:invertIfNegative val="0"/>
            <c:bubble3D val="0"/>
            <c:spPr>
              <a:solidFill>
                <a:srgbClr val="FFCC00"/>
              </a:solidFill>
              <a:ln>
                <a:noFill/>
              </a:ln>
              <a:effectLst/>
            </c:spPr>
            <c:extLst>
              <c:ext xmlns:c16="http://schemas.microsoft.com/office/drawing/2014/chart" uri="{C3380CC4-5D6E-409C-BE32-E72D297353CC}">
                <c16:uniqueId val="{0000000D-AE82-4617-B93A-E93BBEBD9CD0}"/>
              </c:ext>
            </c:extLst>
          </c:dPt>
          <c:dPt>
            <c:idx val="12"/>
            <c:invertIfNegative val="0"/>
            <c:bubble3D val="0"/>
            <c:spPr>
              <a:solidFill>
                <a:srgbClr val="FFCC00"/>
              </a:solidFill>
              <a:ln>
                <a:noFill/>
              </a:ln>
              <a:effectLst/>
            </c:spPr>
            <c:extLst>
              <c:ext xmlns:c16="http://schemas.microsoft.com/office/drawing/2014/chart" uri="{C3380CC4-5D6E-409C-BE32-E72D297353CC}">
                <c16:uniqueId val="{0000000E-AE82-4617-B93A-E93BBEBD9CD0}"/>
              </c:ext>
            </c:extLst>
          </c:dPt>
          <c:dPt>
            <c:idx val="13"/>
            <c:invertIfNegative val="0"/>
            <c:bubble3D val="0"/>
            <c:spPr>
              <a:solidFill>
                <a:srgbClr val="C00000">
                  <a:alpha val="80000"/>
                </a:srgbClr>
              </a:solidFill>
              <a:ln>
                <a:noFill/>
              </a:ln>
              <a:effectLst/>
            </c:spPr>
            <c:extLst>
              <c:ext xmlns:c16="http://schemas.microsoft.com/office/drawing/2014/chart" uri="{C3380CC4-5D6E-409C-BE32-E72D297353CC}">
                <c16:uniqueId val="{00000005-AE82-4617-B93A-E93BBEBD9CD0}"/>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multiLvlStrRef>
              <c:f>'[Term Community Report v0.1 20200723_Charts.xlsx]Class'!$A$67:$B$80</c:f>
              <c:multiLvlStrCache>
                <c:ptCount val="14"/>
                <c:lvl>
                  <c:pt idx="0">
                    <c:v>Dolphins</c:v>
                  </c:pt>
                  <c:pt idx="1">
                    <c:v>Horses </c:v>
                  </c:pt>
                  <c:pt idx="2">
                    <c:v>Pandas </c:v>
                  </c:pt>
                  <c:pt idx="3">
                    <c:v>Fish</c:v>
                  </c:pt>
                  <c:pt idx="4">
                    <c:v>Panthers</c:v>
                  </c:pt>
                  <c:pt idx="5">
                    <c:v>Leopards</c:v>
                  </c:pt>
                  <c:pt idx="6">
                    <c:v>Otters</c:v>
                  </c:pt>
                  <c:pt idx="7">
                    <c:v>Lions</c:v>
                  </c:pt>
                  <c:pt idx="8">
                    <c:v>Tigers</c:v>
                  </c:pt>
                  <c:pt idx="9">
                    <c:v>Trains </c:v>
                  </c:pt>
                  <c:pt idx="10">
                    <c:v>Superstars</c:v>
                  </c:pt>
                  <c:pt idx="11">
                    <c:v>Seniors Reading</c:v>
                  </c:pt>
                  <c:pt idx="12">
                    <c:v>Sharks </c:v>
                  </c:pt>
                  <c:pt idx="13">
                    <c:v>Ants</c:v>
                  </c:pt>
                </c:lvl>
                <c:lvl>
                  <c:pt idx="0">
                    <c:v>Prep</c:v>
                  </c:pt>
                  <c:pt idx="6">
                    <c:v>Y1</c:v>
                  </c:pt>
                  <c:pt idx="9">
                    <c:v>Y2</c:v>
                  </c:pt>
                  <c:pt idx="10">
                    <c:v>Y3</c:v>
                  </c:pt>
                  <c:pt idx="11">
                    <c:v>Y4</c:v>
                  </c:pt>
                  <c:pt idx="12">
                    <c:v>Y5</c:v>
                  </c:pt>
                  <c:pt idx="13">
                    <c:v>Y6</c:v>
                  </c:pt>
                </c:lvl>
              </c:multiLvlStrCache>
            </c:multiLvlStrRef>
          </c:cat>
          <c:val>
            <c:numRef>
              <c:f>'[Term Community Report v0.1 20200723_Charts.xlsx]Class'!$C$67:$C$80</c:f>
              <c:numCache>
                <c:formatCode>General</c:formatCode>
                <c:ptCount val="14"/>
                <c:pt idx="0">
                  <c:v>0.8</c:v>
                </c:pt>
                <c:pt idx="1">
                  <c:v>1</c:v>
                </c:pt>
                <c:pt idx="2">
                  <c:v>0.7</c:v>
                </c:pt>
                <c:pt idx="3">
                  <c:v>0.8</c:v>
                </c:pt>
                <c:pt idx="4">
                  <c:v>1</c:v>
                </c:pt>
                <c:pt idx="5">
                  <c:v>1</c:v>
                </c:pt>
                <c:pt idx="6">
                  <c:v>0.6</c:v>
                </c:pt>
                <c:pt idx="7">
                  <c:v>0.6</c:v>
                </c:pt>
                <c:pt idx="8">
                  <c:v>0.7</c:v>
                </c:pt>
                <c:pt idx="9">
                  <c:v>0.5</c:v>
                </c:pt>
                <c:pt idx="10">
                  <c:v>0.4</c:v>
                </c:pt>
                <c:pt idx="11">
                  <c:v>0.8</c:v>
                </c:pt>
                <c:pt idx="12">
                  <c:v>0.7</c:v>
                </c:pt>
                <c:pt idx="13">
                  <c:v>0.5</c:v>
                </c:pt>
              </c:numCache>
            </c:numRef>
          </c:val>
          <c:extLst>
            <c:ext xmlns:c16="http://schemas.microsoft.com/office/drawing/2014/chart" uri="{C3380CC4-5D6E-409C-BE32-E72D297353CC}">
              <c16:uniqueId val="{00000000-AE82-4617-B93A-E93BBEBD9CD0}"/>
            </c:ext>
          </c:extLst>
        </c:ser>
        <c:dLbls>
          <c:showLegendKey val="0"/>
          <c:showVal val="0"/>
          <c:showCatName val="0"/>
          <c:showSerName val="0"/>
          <c:showPercent val="0"/>
          <c:showBubbleSize val="0"/>
        </c:dLbls>
        <c:gapWidth val="100"/>
        <c:axId val="1768778192"/>
        <c:axId val="1148581728"/>
      </c:barChart>
      <c:catAx>
        <c:axId val="1768778192"/>
        <c:scaling>
          <c:orientation val="maxMin"/>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1148581728"/>
        <c:crosses val="autoZero"/>
        <c:auto val="1"/>
        <c:lblAlgn val="ctr"/>
        <c:lblOffset val="100"/>
        <c:noMultiLvlLbl val="0"/>
      </c:catAx>
      <c:valAx>
        <c:axId val="1148581728"/>
        <c:scaling>
          <c:orientation val="minMax"/>
          <c:max val="1"/>
        </c:scaling>
        <c:delete val="0"/>
        <c:axPos val="t"/>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b" anchorCtr="1"/>
          <a:lstStyle/>
          <a:p>
            <a:pPr>
              <a:defRPr sz="1400" b="0" i="0" u="none" strike="noStrike" kern="1200" baseline="0">
                <a:solidFill>
                  <a:schemeClr val="tx2"/>
                </a:solidFill>
                <a:latin typeface="+mn-lt"/>
                <a:ea typeface="+mn-ea"/>
                <a:cs typeface="+mn-cs"/>
              </a:defRPr>
            </a:pPr>
            <a:endParaRPr lang="en-US"/>
          </a:p>
        </c:txPr>
        <c:crossAx val="1768778192"/>
        <c:crosses val="autoZero"/>
        <c:crossBetween val="between"/>
        <c:majorUnit val="0.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r>
              <a:rPr lang="en-AU" sz="1800"/>
              <a:t>Mastery</a:t>
            </a:r>
            <a:r>
              <a:rPr lang="en-AU" sz="1800" baseline="0"/>
              <a:t> results</a:t>
            </a:r>
            <a:endParaRPr lang="en-AU"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endParaRPr lang="en-US"/>
        </a:p>
      </c:txPr>
    </c:title>
    <c:autoTitleDeleted val="0"/>
    <c:plotArea>
      <c:layout/>
      <c:barChart>
        <c:barDir val="col"/>
        <c:grouping val="percentStacked"/>
        <c:varyColors val="0"/>
        <c:ser>
          <c:idx val="0"/>
          <c:order val="0"/>
          <c:tx>
            <c:strRef>
              <c:f>'[Term Community Report v0.1 20200723_Charts.xlsx]Science'!$C$35</c:f>
              <c:strCache>
                <c:ptCount val="1"/>
                <c:pt idx="0">
                  <c:v>Student results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solidFill>
                <a:schemeClr val="accent1"/>
              </a:solidFill>
            </a:ln>
            <a:effectLst/>
          </c:spPr>
          <c:invertIfNegative val="0"/>
          <c:dLbls>
            <c:dLbl>
              <c:idx val="0"/>
              <c:tx>
                <c:rich>
                  <a:bodyPr/>
                  <a:lstStyle/>
                  <a:p>
                    <a:fld id="{F5B16E31-9C8B-4295-888B-6A9BC2B2BEA8}" type="VALUE">
                      <a:rPr lang="en-US"/>
                      <a:pPr/>
                      <a:t>[VALUE]</a:t>
                    </a:fld>
                    <a:r>
                      <a:rPr lang="en-US"/>
                      <a:t>%</a:t>
                    </a:r>
                  </a:p>
                </c:rich>
              </c:tx>
              <c:dLblPos val="inBase"/>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FAEC-463E-AC26-C69B1F763801}"/>
                </c:ext>
              </c:extLst>
            </c:dLbl>
            <c:dLbl>
              <c:idx val="1"/>
              <c:tx>
                <c:rich>
                  <a:bodyPr/>
                  <a:lstStyle/>
                  <a:p>
                    <a:fld id="{49F52FEC-DF46-45C0-BAE1-230AC6DEFC31}" type="VALUE">
                      <a:rPr lang="en-US"/>
                      <a:pPr/>
                      <a:t>[VALUE]</a:t>
                    </a:fld>
                    <a:r>
                      <a:rPr lang="en-US"/>
                      <a:t>%</a:t>
                    </a:r>
                  </a:p>
                </c:rich>
              </c:tx>
              <c:dLblPos val="inBase"/>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AEC-463E-AC26-C69B1F763801}"/>
                </c:ext>
              </c:extLst>
            </c:dLbl>
            <c:dLbl>
              <c:idx val="2"/>
              <c:tx>
                <c:rich>
                  <a:bodyPr/>
                  <a:lstStyle/>
                  <a:p>
                    <a:fld id="{6B736B29-4938-45A3-B774-D661036D807B}" type="VALUE">
                      <a:rPr lang="en-US"/>
                      <a:pPr/>
                      <a:t>[VALUE]</a:t>
                    </a:fld>
                    <a:r>
                      <a:rPr lang="en-US"/>
                      <a:t>%</a:t>
                    </a:r>
                  </a:p>
                </c:rich>
              </c:tx>
              <c:dLblPos val="inBase"/>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FAEC-463E-AC26-C69B1F763801}"/>
                </c:ext>
              </c:extLst>
            </c:dLbl>
            <c:dLbl>
              <c:idx val="3"/>
              <c:tx>
                <c:rich>
                  <a:bodyPr/>
                  <a:lstStyle/>
                  <a:p>
                    <a:fld id="{5147CC27-948E-4350-A137-34533C5CD5B1}" type="VALUE">
                      <a:rPr lang="en-US"/>
                      <a:pPr/>
                      <a:t>[VALUE]</a:t>
                    </a:fld>
                    <a:r>
                      <a:rPr lang="en-US"/>
                      <a:t>%</a:t>
                    </a:r>
                  </a:p>
                </c:rich>
              </c:tx>
              <c:dLblPos val="inBase"/>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AEC-463E-AC26-C69B1F763801}"/>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multiLvlStrRef>
              <c:f>'[Term Community Report v0.1 20200723_Charts.xlsx]Science'!$A$36:$B$39</c:f>
              <c:multiLvlStrCache>
                <c:ptCount val="4"/>
                <c:lvl>
                  <c:pt idx="0">
                    <c:v>Michael Keating</c:v>
                  </c:pt>
                  <c:pt idx="1">
                    <c:v>Michael Rickard</c:v>
                  </c:pt>
                  <c:pt idx="2">
                    <c:v>Caitlynn Booth</c:v>
                  </c:pt>
                  <c:pt idx="3">
                    <c:v>Caitlynn Booth</c:v>
                  </c:pt>
                </c:lvl>
                <c:lvl>
                  <c:pt idx="0">
                    <c:v>Year 4</c:v>
                  </c:pt>
                  <c:pt idx="2">
                    <c:v>Year 5</c:v>
                  </c:pt>
                  <c:pt idx="3">
                    <c:v>Year 6</c:v>
                  </c:pt>
                </c:lvl>
              </c:multiLvlStrCache>
            </c:multiLvlStrRef>
          </c:cat>
          <c:val>
            <c:numRef>
              <c:f>'[Term Community Report v0.1 20200723_Charts.xlsx]Science'!$C$36:$C$39</c:f>
              <c:numCache>
                <c:formatCode>General</c:formatCode>
                <c:ptCount val="4"/>
                <c:pt idx="0">
                  <c:v>45</c:v>
                </c:pt>
                <c:pt idx="1">
                  <c:v>43</c:v>
                </c:pt>
                <c:pt idx="2">
                  <c:v>40</c:v>
                </c:pt>
                <c:pt idx="3">
                  <c:v>38</c:v>
                </c:pt>
              </c:numCache>
            </c:numRef>
          </c:val>
          <c:extLst>
            <c:ext xmlns:c16="http://schemas.microsoft.com/office/drawing/2014/chart" uri="{C3380CC4-5D6E-409C-BE32-E72D297353CC}">
              <c16:uniqueId val="{00000004-FAEC-463E-AC26-C69B1F763801}"/>
            </c:ext>
          </c:extLst>
        </c:ser>
        <c:ser>
          <c:idx val="1"/>
          <c:order val="1"/>
          <c:tx>
            <c:strRef>
              <c:f>'[Term Community Report v0.1 20200723_Charts.xlsx]Science'!$D$35</c:f>
              <c:strCache>
                <c:ptCount val="1"/>
                <c:pt idx="0">
                  <c:v>Benchamrk</c:v>
                </c:pt>
              </c:strCache>
            </c:strRef>
          </c:tx>
          <c:spPr>
            <a:solidFill>
              <a:schemeClr val="bg1"/>
            </a:solidFill>
            <a:ln>
              <a:solidFill>
                <a:schemeClr val="accent1"/>
              </a:solidFill>
            </a:ln>
            <a:effectLst/>
          </c:spPr>
          <c:invertIfNegative val="0"/>
          <c:dLbls>
            <c:dLbl>
              <c:idx val="0"/>
              <c:tx>
                <c:rich>
                  <a:bodyPr/>
                  <a:lstStyle/>
                  <a:p>
                    <a:r>
                      <a:rPr lang="en-US"/>
                      <a:t>80</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FAEC-463E-AC26-C69B1F763801}"/>
                </c:ext>
              </c:extLst>
            </c:dLbl>
            <c:dLbl>
              <c:idx val="1"/>
              <c:tx>
                <c:rich>
                  <a:bodyPr/>
                  <a:lstStyle/>
                  <a:p>
                    <a:r>
                      <a:rPr lang="en-US"/>
                      <a:t>80</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FAEC-463E-AC26-C69B1F763801}"/>
                </c:ext>
              </c:extLst>
            </c:dLbl>
            <c:dLbl>
              <c:idx val="2"/>
              <c:tx>
                <c:rich>
                  <a:bodyPr/>
                  <a:lstStyle/>
                  <a:p>
                    <a:r>
                      <a:rPr lang="en-US"/>
                      <a:t>80</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FAEC-463E-AC26-C69B1F763801}"/>
                </c:ext>
              </c:extLst>
            </c:dLbl>
            <c:dLbl>
              <c:idx val="3"/>
              <c:tx>
                <c:rich>
                  <a:bodyPr/>
                  <a:lstStyle/>
                  <a:p>
                    <a:r>
                      <a:rPr lang="en-US"/>
                      <a:t>80</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FAEC-463E-AC26-C69B1F763801}"/>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multiLvlStrRef>
              <c:f>'[Term Community Report v0.1 20200723_Charts.xlsx]Science'!$A$36:$B$39</c:f>
              <c:multiLvlStrCache>
                <c:ptCount val="4"/>
                <c:lvl>
                  <c:pt idx="0">
                    <c:v>Michael Keating</c:v>
                  </c:pt>
                  <c:pt idx="1">
                    <c:v>Michael Rickard</c:v>
                  </c:pt>
                  <c:pt idx="2">
                    <c:v>Caitlynn Booth</c:v>
                  </c:pt>
                  <c:pt idx="3">
                    <c:v>Caitlynn Booth</c:v>
                  </c:pt>
                </c:lvl>
                <c:lvl>
                  <c:pt idx="0">
                    <c:v>Year 4</c:v>
                  </c:pt>
                  <c:pt idx="2">
                    <c:v>Year 5</c:v>
                  </c:pt>
                  <c:pt idx="3">
                    <c:v>Year 6</c:v>
                  </c:pt>
                </c:lvl>
              </c:multiLvlStrCache>
            </c:multiLvlStrRef>
          </c:cat>
          <c:val>
            <c:numRef>
              <c:f>'[Term Community Report v0.1 20200723_Charts.xlsx]Science'!$D$36:$D$39</c:f>
              <c:numCache>
                <c:formatCode>General</c:formatCode>
                <c:ptCount val="4"/>
                <c:pt idx="0">
                  <c:v>35</c:v>
                </c:pt>
                <c:pt idx="1">
                  <c:v>37</c:v>
                </c:pt>
                <c:pt idx="2">
                  <c:v>40</c:v>
                </c:pt>
                <c:pt idx="3">
                  <c:v>42</c:v>
                </c:pt>
              </c:numCache>
            </c:numRef>
          </c:val>
          <c:extLst>
            <c:ext xmlns:c16="http://schemas.microsoft.com/office/drawing/2014/chart" uri="{C3380CC4-5D6E-409C-BE32-E72D297353CC}">
              <c16:uniqueId val="{00000005-FAEC-463E-AC26-C69B1F763801}"/>
            </c:ext>
          </c:extLst>
        </c:ser>
        <c:dLbls>
          <c:dLblPos val="inBase"/>
          <c:showLegendKey val="0"/>
          <c:showVal val="1"/>
          <c:showCatName val="0"/>
          <c:showSerName val="0"/>
          <c:showPercent val="0"/>
          <c:showBubbleSize val="0"/>
        </c:dLbls>
        <c:gapWidth val="150"/>
        <c:overlap val="100"/>
        <c:axId val="1784001663"/>
        <c:axId val="1554283407"/>
      </c:barChart>
      <c:catAx>
        <c:axId val="1784001663"/>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1554283407"/>
        <c:crosses val="autoZero"/>
        <c:auto val="1"/>
        <c:lblAlgn val="ctr"/>
        <c:lblOffset val="100"/>
        <c:noMultiLvlLbl val="0"/>
      </c:catAx>
      <c:valAx>
        <c:axId val="1554283407"/>
        <c:scaling>
          <c:orientation val="minMax"/>
        </c:scaling>
        <c:delete val="1"/>
        <c:axPos val="l"/>
        <c:numFmt formatCode="0%" sourceLinked="1"/>
        <c:majorTickMark val="none"/>
        <c:minorTickMark val="none"/>
        <c:tickLblPos val="nextTo"/>
        <c:crossAx val="17840016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r>
              <a:rPr lang="en-AU" sz="1800"/>
              <a:t>Term</a:t>
            </a:r>
            <a:r>
              <a:rPr lang="en-AU" sz="1800" baseline="0"/>
              <a:t> attendance</a:t>
            </a:r>
            <a:endParaRPr lang="en-AU"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endParaRPr lang="en-US"/>
        </a:p>
      </c:txPr>
    </c:title>
    <c:autoTitleDeleted val="0"/>
    <c:plotArea>
      <c:layout/>
      <c:barChart>
        <c:barDir val="bar"/>
        <c:grouping val="percentStacked"/>
        <c:varyColors val="0"/>
        <c:ser>
          <c:idx val="0"/>
          <c:order val="0"/>
          <c:tx>
            <c:strRef>
              <c:f>'[Term Community Report v0.1 20200723_Charts.xlsx]Attedance by grade'!$M$4</c:f>
              <c:strCache>
                <c:ptCount val="1"/>
                <c:pt idx="0">
                  <c:v>&lt; 80%</c:v>
                </c:pt>
              </c:strCache>
            </c:strRef>
          </c:tx>
          <c:spPr>
            <a:solidFill>
              <a:srgbClr val="C00000">
                <a:alpha val="80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'[Term Community Report v0.1 20200723_Charts.xlsx]Attedance by grade'!$L$5:$L$11</c:f>
              <c:strCache>
                <c:ptCount val="7"/>
                <c:pt idx="0">
                  <c:v>Prep</c:v>
                </c:pt>
                <c:pt idx="1">
                  <c:v>Year 1</c:v>
                </c:pt>
                <c:pt idx="2">
                  <c:v>Year 2</c:v>
                </c:pt>
                <c:pt idx="3">
                  <c:v>Year 3</c:v>
                </c:pt>
                <c:pt idx="4">
                  <c:v>Year 4</c:v>
                </c:pt>
                <c:pt idx="5">
                  <c:v>Year 5</c:v>
                </c:pt>
                <c:pt idx="6">
                  <c:v>Year 6</c:v>
                </c:pt>
              </c:strCache>
            </c:strRef>
          </c:cat>
          <c:val>
            <c:numRef>
              <c:f>'[Term Community Report v0.1 20200723_Charts.xlsx]Attedance by grade'!$M$5:$M$11</c:f>
              <c:numCache>
                <c:formatCode>General</c:formatCode>
                <c:ptCount val="7"/>
                <c:pt idx="0">
                  <c:v>6</c:v>
                </c:pt>
                <c:pt idx="1">
                  <c:v>10</c:v>
                </c:pt>
                <c:pt idx="2">
                  <c:v>6</c:v>
                </c:pt>
                <c:pt idx="3">
                  <c:v>10</c:v>
                </c:pt>
                <c:pt idx="4">
                  <c:v>5</c:v>
                </c:pt>
                <c:pt idx="5">
                  <c:v>3</c:v>
                </c:pt>
                <c:pt idx="6">
                  <c:v>2</c:v>
                </c:pt>
              </c:numCache>
            </c:numRef>
          </c:val>
          <c:extLst>
            <c:ext xmlns:c16="http://schemas.microsoft.com/office/drawing/2014/chart" uri="{C3380CC4-5D6E-409C-BE32-E72D297353CC}">
              <c16:uniqueId val="{00000000-BF30-439C-8C24-50FFDCF152CB}"/>
            </c:ext>
          </c:extLst>
        </c:ser>
        <c:ser>
          <c:idx val="1"/>
          <c:order val="1"/>
          <c:tx>
            <c:strRef>
              <c:f>'[Term Community Report v0.1 20200723_Charts.xlsx]Attedance by grade'!$N$4</c:f>
              <c:strCache>
                <c:ptCount val="1"/>
                <c:pt idx="0">
                  <c:v>80%-89%</c:v>
                </c:pt>
              </c:strCache>
            </c:strRef>
          </c:tx>
          <c:spPr>
            <a:solidFill>
              <a:srgbClr val="FFCC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'[Term Community Report v0.1 20200723_Charts.xlsx]Attedance by grade'!$L$5:$L$11</c:f>
              <c:strCache>
                <c:ptCount val="7"/>
                <c:pt idx="0">
                  <c:v>Prep</c:v>
                </c:pt>
                <c:pt idx="1">
                  <c:v>Year 1</c:v>
                </c:pt>
                <c:pt idx="2">
                  <c:v>Year 2</c:v>
                </c:pt>
                <c:pt idx="3">
                  <c:v>Year 3</c:v>
                </c:pt>
                <c:pt idx="4">
                  <c:v>Year 4</c:v>
                </c:pt>
                <c:pt idx="5">
                  <c:v>Year 5</c:v>
                </c:pt>
                <c:pt idx="6">
                  <c:v>Year 6</c:v>
                </c:pt>
              </c:strCache>
            </c:strRef>
          </c:cat>
          <c:val>
            <c:numRef>
              <c:f>'[Term Community Report v0.1 20200723_Charts.xlsx]Attedance by grade'!$N$5:$N$11</c:f>
              <c:numCache>
                <c:formatCode>General</c:formatCode>
                <c:ptCount val="7"/>
                <c:pt idx="0">
                  <c:v>2</c:v>
                </c:pt>
                <c:pt idx="1">
                  <c:v>6</c:v>
                </c:pt>
                <c:pt idx="2">
                  <c:v>6</c:v>
                </c:pt>
                <c:pt idx="3">
                  <c:v>7</c:v>
                </c:pt>
                <c:pt idx="4">
                  <c:v>7</c:v>
                </c:pt>
                <c:pt idx="5">
                  <c:v>5</c:v>
                </c:pt>
                <c:pt idx="6">
                  <c:v>2</c:v>
                </c:pt>
              </c:numCache>
            </c:numRef>
          </c:val>
          <c:extLst>
            <c:ext xmlns:c16="http://schemas.microsoft.com/office/drawing/2014/chart" uri="{C3380CC4-5D6E-409C-BE32-E72D297353CC}">
              <c16:uniqueId val="{00000001-BF30-439C-8C24-50FFDCF152CB}"/>
            </c:ext>
          </c:extLst>
        </c:ser>
        <c:ser>
          <c:idx val="2"/>
          <c:order val="2"/>
          <c:tx>
            <c:strRef>
              <c:f>'[Term Community Report v0.1 20200723_Charts.xlsx]Attedance by grade'!$O$4</c:f>
              <c:strCache>
                <c:ptCount val="1"/>
                <c:pt idx="0">
                  <c:v>90%+</c:v>
                </c:pt>
              </c:strCache>
            </c:strRef>
          </c:tx>
          <c:spPr>
            <a:solidFill>
              <a:srgbClr val="006600">
                <a:alpha val="70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'[Term Community Report v0.1 20200723_Charts.xlsx]Attedance by grade'!$L$5:$L$11</c:f>
              <c:strCache>
                <c:ptCount val="7"/>
                <c:pt idx="0">
                  <c:v>Prep</c:v>
                </c:pt>
                <c:pt idx="1">
                  <c:v>Year 1</c:v>
                </c:pt>
                <c:pt idx="2">
                  <c:v>Year 2</c:v>
                </c:pt>
                <c:pt idx="3">
                  <c:v>Year 3</c:v>
                </c:pt>
                <c:pt idx="4">
                  <c:v>Year 4</c:v>
                </c:pt>
                <c:pt idx="5">
                  <c:v>Year 5</c:v>
                </c:pt>
                <c:pt idx="6">
                  <c:v>Year 6</c:v>
                </c:pt>
              </c:strCache>
            </c:strRef>
          </c:cat>
          <c:val>
            <c:numRef>
              <c:f>'[Term Community Report v0.1 20200723_Charts.xlsx]Attedance by grade'!$O$5:$O$11</c:f>
              <c:numCache>
                <c:formatCode>General</c:formatCode>
                <c:ptCount val="7"/>
                <c:pt idx="0">
                  <c:v>12</c:v>
                </c:pt>
                <c:pt idx="1">
                  <c:v>6</c:v>
                </c:pt>
                <c:pt idx="2">
                  <c:v>4</c:v>
                </c:pt>
                <c:pt idx="3">
                  <c:v>1</c:v>
                </c:pt>
                <c:pt idx="4">
                  <c:v>7</c:v>
                </c:pt>
                <c:pt idx="5">
                  <c:v>4</c:v>
                </c:pt>
                <c:pt idx="6">
                  <c:v>7</c:v>
                </c:pt>
              </c:numCache>
            </c:numRef>
          </c:val>
          <c:extLst>
            <c:ext xmlns:c16="http://schemas.microsoft.com/office/drawing/2014/chart" uri="{C3380CC4-5D6E-409C-BE32-E72D297353CC}">
              <c16:uniqueId val="{00000002-BF30-439C-8C24-50FFDCF152CB}"/>
            </c:ext>
          </c:extLst>
        </c:ser>
        <c:dLbls>
          <c:dLblPos val="ctr"/>
          <c:showLegendKey val="0"/>
          <c:showVal val="1"/>
          <c:showCatName val="0"/>
          <c:showSerName val="0"/>
          <c:showPercent val="0"/>
          <c:showBubbleSize val="0"/>
        </c:dLbls>
        <c:gapWidth val="150"/>
        <c:overlap val="100"/>
        <c:axId val="1150310592"/>
        <c:axId val="1625969696"/>
      </c:barChart>
      <c:catAx>
        <c:axId val="1150310592"/>
        <c:scaling>
          <c:orientation val="maxMin"/>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n-US"/>
          </a:p>
        </c:txPr>
        <c:crossAx val="1625969696"/>
        <c:crosses val="autoZero"/>
        <c:auto val="1"/>
        <c:lblAlgn val="ctr"/>
        <c:lblOffset val="100"/>
        <c:noMultiLvlLbl val="0"/>
      </c:catAx>
      <c:valAx>
        <c:axId val="1625969696"/>
        <c:scaling>
          <c:orientation val="minMax"/>
        </c:scaling>
        <c:delete val="0"/>
        <c:axPos val="t"/>
        <c:majorGridlines>
          <c:spPr>
            <a:ln w="9525" cap="flat" cmpd="sng" algn="ctr">
              <a:solidFill>
                <a:schemeClr val="tx2">
                  <a:lumMod val="15000"/>
                  <a:lumOff val="85000"/>
                </a:schemeClr>
              </a:solidFill>
              <a:round/>
            </a:ln>
            <a:effectLst/>
          </c:spPr>
        </c:majorGridlines>
        <c:numFmt formatCode="0%" sourceLinked="1"/>
        <c:majorTickMark val="out"/>
        <c:minorTickMark val="none"/>
        <c:tickLblPos val="nextTo"/>
        <c:spPr>
          <a:noFill/>
          <a:ln>
            <a:solidFill>
              <a:schemeClr val="tx1">
                <a:lumMod val="15000"/>
                <a:lumOff val="85000"/>
              </a:schemeClr>
            </a:solid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1150310592"/>
        <c:crosses val="autoZero"/>
        <c:crossBetween val="between"/>
      </c:valAx>
      <c:spPr>
        <a:noFill/>
        <a:ln>
          <a:noFill/>
        </a:ln>
        <a:effectLst/>
      </c:spPr>
    </c:plotArea>
    <c:legend>
      <c:legendPos val="t"/>
      <c:layout>
        <c:manualLayout>
          <c:xMode val="edge"/>
          <c:yMode val="edge"/>
          <c:x val="0.23376086784379943"/>
          <c:y val="9.375713551470205E-2"/>
          <c:w val="0.52903896406009276"/>
          <c:h val="7.5361938961471003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r>
              <a:rPr lang="en-AU" sz="1800"/>
              <a:t>SET account</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endParaRPr lang="en-US"/>
        </a:p>
      </c:txPr>
    </c:title>
    <c:autoTitleDeleted val="0"/>
    <c:plotArea>
      <c:layout/>
      <c:barChart>
        <c:barDir val="bar"/>
        <c:grouping val="percentStacked"/>
        <c:varyColors val="0"/>
        <c:ser>
          <c:idx val="0"/>
          <c:order val="0"/>
          <c:tx>
            <c:strRef>
              <c:f>'[Term Community Report v0.1 20200723_Charts.xlsx]Money'!$F$9</c:f>
              <c:strCache>
                <c:ptCount val="1"/>
                <c:pt idx="0">
                  <c:v>SET account not set</c:v>
                </c:pt>
              </c:strCache>
            </c:strRef>
          </c:tx>
          <c:spPr>
            <a:solidFill>
              <a:srgbClr val="C00000">
                <a:alpha val="80000"/>
              </a:srgbClr>
            </a:solidFill>
            <a:ln>
              <a:noFill/>
            </a:ln>
            <a:effectLst>
              <a:outerShdw blurRad="40000" dist="23000" dir="5400000" rotWithShape="0">
                <a:srgbClr val="000000">
                  <a:alpha val="35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'[Term Community Report v0.1 20200723_Charts.xlsx]Money'!$E$10:$E$16</c:f>
              <c:strCache>
                <c:ptCount val="7"/>
                <c:pt idx="0">
                  <c:v>Prep</c:v>
                </c:pt>
                <c:pt idx="1">
                  <c:v>Year 1</c:v>
                </c:pt>
                <c:pt idx="2">
                  <c:v>Year 2</c:v>
                </c:pt>
                <c:pt idx="3">
                  <c:v>Year 3</c:v>
                </c:pt>
                <c:pt idx="4">
                  <c:v>Year 4</c:v>
                </c:pt>
                <c:pt idx="5">
                  <c:v>Year 5</c:v>
                </c:pt>
                <c:pt idx="6">
                  <c:v>Year 6</c:v>
                </c:pt>
              </c:strCache>
            </c:strRef>
          </c:cat>
          <c:val>
            <c:numRef>
              <c:f>'[Term Community Report v0.1 20200723_Charts.xlsx]Money'!$F$10:$F$16</c:f>
              <c:numCache>
                <c:formatCode>General</c:formatCode>
                <c:ptCount val="7"/>
                <c:pt idx="0">
                  <c:v>15</c:v>
                </c:pt>
                <c:pt idx="1">
                  <c:v>10</c:v>
                </c:pt>
                <c:pt idx="2">
                  <c:v>6</c:v>
                </c:pt>
                <c:pt idx="3">
                  <c:v>4</c:v>
                </c:pt>
                <c:pt idx="4">
                  <c:v>5</c:v>
                </c:pt>
              </c:numCache>
            </c:numRef>
          </c:val>
          <c:extLst>
            <c:ext xmlns:c16="http://schemas.microsoft.com/office/drawing/2014/chart" uri="{C3380CC4-5D6E-409C-BE32-E72D297353CC}">
              <c16:uniqueId val="{00000000-5E95-4048-B39A-81497880574F}"/>
            </c:ext>
          </c:extLst>
        </c:ser>
        <c:ser>
          <c:idx val="1"/>
          <c:order val="1"/>
          <c:tx>
            <c:strRef>
              <c:f>'[Term Community Report v0.1 20200723_Charts.xlsx]Money'!$G$9</c:f>
              <c:strCache>
                <c:ptCount val="1"/>
                <c:pt idx="0">
                  <c:v>SET account behind</c:v>
                </c:pt>
              </c:strCache>
            </c:strRef>
          </c:tx>
          <c:spPr>
            <a:solidFill>
              <a:srgbClr val="FFCC00"/>
            </a:solidFill>
            <a:ln>
              <a:noFill/>
            </a:ln>
            <a:effectLst>
              <a:outerShdw blurRad="40000" dist="23000" dir="5400000" rotWithShape="0">
                <a:srgbClr val="000000">
                  <a:alpha val="35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'[Term Community Report v0.1 20200723_Charts.xlsx]Money'!$E$10:$E$16</c:f>
              <c:strCache>
                <c:ptCount val="7"/>
                <c:pt idx="0">
                  <c:v>Prep</c:v>
                </c:pt>
                <c:pt idx="1">
                  <c:v>Year 1</c:v>
                </c:pt>
                <c:pt idx="2">
                  <c:v>Year 2</c:v>
                </c:pt>
                <c:pt idx="3">
                  <c:v>Year 3</c:v>
                </c:pt>
                <c:pt idx="4">
                  <c:v>Year 4</c:v>
                </c:pt>
                <c:pt idx="5">
                  <c:v>Year 5</c:v>
                </c:pt>
                <c:pt idx="6">
                  <c:v>Year 6</c:v>
                </c:pt>
              </c:strCache>
            </c:strRef>
          </c:cat>
          <c:val>
            <c:numRef>
              <c:f>'[Term Community Report v0.1 20200723_Charts.xlsx]Money'!$G$10:$G$16</c:f>
              <c:numCache>
                <c:formatCode>General</c:formatCode>
                <c:ptCount val="7"/>
                <c:pt idx="1">
                  <c:v>6</c:v>
                </c:pt>
                <c:pt idx="2">
                  <c:v>6</c:v>
                </c:pt>
                <c:pt idx="3">
                  <c:v>10</c:v>
                </c:pt>
                <c:pt idx="4">
                  <c:v>10</c:v>
                </c:pt>
                <c:pt idx="5">
                  <c:v>8</c:v>
                </c:pt>
                <c:pt idx="6">
                  <c:v>9</c:v>
                </c:pt>
              </c:numCache>
            </c:numRef>
          </c:val>
          <c:extLst>
            <c:ext xmlns:c16="http://schemas.microsoft.com/office/drawing/2014/chart" uri="{C3380CC4-5D6E-409C-BE32-E72D297353CC}">
              <c16:uniqueId val="{00000001-5E95-4048-B39A-81497880574F}"/>
            </c:ext>
          </c:extLst>
        </c:ser>
        <c:ser>
          <c:idx val="2"/>
          <c:order val="2"/>
          <c:tx>
            <c:strRef>
              <c:f>'[Term Community Report v0.1 20200723_Charts.xlsx]Money'!$H$9</c:f>
              <c:strCache>
                <c:ptCount val="1"/>
                <c:pt idx="0">
                  <c:v>SET account 'on track'</c:v>
                </c:pt>
              </c:strCache>
            </c:strRef>
          </c:tx>
          <c:spPr>
            <a:solidFill>
              <a:srgbClr val="006600">
                <a:alpha val="70000"/>
              </a:srgbClr>
            </a:solidFill>
            <a:ln>
              <a:noFill/>
            </a:ln>
            <a:effectLst>
              <a:outerShdw blurRad="40000" dist="23000" dir="5400000" rotWithShape="0">
                <a:srgbClr val="000000">
                  <a:alpha val="35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'[Term Community Report v0.1 20200723_Charts.xlsx]Money'!$E$10:$E$16</c:f>
              <c:strCache>
                <c:ptCount val="7"/>
                <c:pt idx="0">
                  <c:v>Prep</c:v>
                </c:pt>
                <c:pt idx="1">
                  <c:v>Year 1</c:v>
                </c:pt>
                <c:pt idx="2">
                  <c:v>Year 2</c:v>
                </c:pt>
                <c:pt idx="3">
                  <c:v>Year 3</c:v>
                </c:pt>
                <c:pt idx="4">
                  <c:v>Year 4</c:v>
                </c:pt>
                <c:pt idx="5">
                  <c:v>Year 5</c:v>
                </c:pt>
                <c:pt idx="6">
                  <c:v>Year 6</c:v>
                </c:pt>
              </c:strCache>
            </c:strRef>
          </c:cat>
          <c:val>
            <c:numRef>
              <c:f>'[Term Community Report v0.1 20200723_Charts.xlsx]Money'!$H$10:$H$16</c:f>
              <c:numCache>
                <c:formatCode>General</c:formatCode>
                <c:ptCount val="7"/>
                <c:pt idx="0">
                  <c:v>5</c:v>
                </c:pt>
                <c:pt idx="1">
                  <c:v>6</c:v>
                </c:pt>
                <c:pt idx="2">
                  <c:v>4</c:v>
                </c:pt>
                <c:pt idx="3">
                  <c:v>3</c:v>
                </c:pt>
                <c:pt idx="4">
                  <c:v>4</c:v>
                </c:pt>
                <c:pt idx="5">
                  <c:v>4</c:v>
                </c:pt>
                <c:pt idx="6">
                  <c:v>2</c:v>
                </c:pt>
              </c:numCache>
            </c:numRef>
          </c:val>
          <c:extLst>
            <c:ext xmlns:c16="http://schemas.microsoft.com/office/drawing/2014/chart" uri="{C3380CC4-5D6E-409C-BE32-E72D297353CC}">
              <c16:uniqueId val="{00000002-5E95-4048-B39A-81497880574F}"/>
            </c:ext>
          </c:extLst>
        </c:ser>
        <c:dLbls>
          <c:dLblPos val="ctr"/>
          <c:showLegendKey val="0"/>
          <c:showVal val="1"/>
          <c:showCatName val="0"/>
          <c:showSerName val="0"/>
          <c:showPercent val="0"/>
          <c:showBubbleSize val="0"/>
        </c:dLbls>
        <c:gapWidth val="150"/>
        <c:overlap val="100"/>
        <c:axId val="1150310592"/>
        <c:axId val="1625969696"/>
      </c:barChart>
      <c:catAx>
        <c:axId val="1150310592"/>
        <c:scaling>
          <c:orientation val="maxMin"/>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n-US"/>
          </a:p>
        </c:txPr>
        <c:crossAx val="1625969696"/>
        <c:crosses val="autoZero"/>
        <c:auto val="1"/>
        <c:lblAlgn val="ctr"/>
        <c:lblOffset val="100"/>
        <c:noMultiLvlLbl val="0"/>
      </c:catAx>
      <c:valAx>
        <c:axId val="1625969696"/>
        <c:scaling>
          <c:orientation val="minMax"/>
        </c:scaling>
        <c:delete val="0"/>
        <c:axPos val="t"/>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150310592"/>
        <c:crosses val="autoZero"/>
        <c:crossBetween val="between"/>
      </c:valAx>
      <c:spPr>
        <a:noFill/>
        <a:ln>
          <a:noFill/>
        </a:ln>
        <a:effectLst/>
      </c:spPr>
    </c:plotArea>
    <c:legend>
      <c:legendPos val="t"/>
      <c:layout>
        <c:manualLayout>
          <c:xMode val="edge"/>
          <c:yMode val="edge"/>
          <c:x val="0"/>
          <c:y val="2.8730005987511763E-2"/>
          <c:w val="1"/>
          <c:h val="0.1847782078023463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r>
              <a:rPr lang="en-AU" sz="1800"/>
              <a:t>Mastery</a:t>
            </a:r>
            <a:r>
              <a:rPr lang="en-AU" sz="1800" baseline="0"/>
              <a:t> results</a:t>
            </a:r>
            <a:endParaRPr lang="en-AU"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endParaRPr lang="en-US"/>
        </a:p>
      </c:txPr>
    </c:title>
    <c:autoTitleDeleted val="0"/>
    <c:plotArea>
      <c:layout/>
      <c:barChart>
        <c:barDir val="col"/>
        <c:grouping val="percentStacked"/>
        <c:varyColors val="0"/>
        <c:ser>
          <c:idx val="0"/>
          <c:order val="0"/>
          <c:tx>
            <c:strRef>
              <c:f>'[Term Community Report v0.1 20200723_Charts.xlsx]Science'!$C$35</c:f>
              <c:strCache>
                <c:ptCount val="1"/>
                <c:pt idx="0">
                  <c:v>Student results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solidFill>
                <a:schemeClr val="accent1"/>
              </a:solidFill>
            </a:ln>
            <a:effectLst/>
          </c:spPr>
          <c:invertIfNegative val="0"/>
          <c:dLbls>
            <c:dLbl>
              <c:idx val="0"/>
              <c:tx>
                <c:rich>
                  <a:bodyPr/>
                  <a:lstStyle/>
                  <a:p>
                    <a:fld id="{F5B16E31-9C8B-4295-888B-6A9BC2B2BEA8}" type="VALUE">
                      <a:rPr lang="en-US"/>
                      <a:pPr/>
                      <a:t>[VALUE]</a:t>
                    </a:fld>
                    <a:r>
                      <a:rPr lang="en-US"/>
                      <a:t>%</a:t>
                    </a:r>
                  </a:p>
                </c:rich>
              </c:tx>
              <c:dLblPos val="inBase"/>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FAEC-463E-AC26-C69B1F763801}"/>
                </c:ext>
              </c:extLst>
            </c:dLbl>
            <c:dLbl>
              <c:idx val="1"/>
              <c:tx>
                <c:rich>
                  <a:bodyPr/>
                  <a:lstStyle/>
                  <a:p>
                    <a:fld id="{49F52FEC-DF46-45C0-BAE1-230AC6DEFC31}" type="VALUE">
                      <a:rPr lang="en-US"/>
                      <a:pPr/>
                      <a:t>[VALUE]</a:t>
                    </a:fld>
                    <a:r>
                      <a:rPr lang="en-US"/>
                      <a:t>%</a:t>
                    </a:r>
                  </a:p>
                </c:rich>
              </c:tx>
              <c:dLblPos val="inBase"/>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AEC-463E-AC26-C69B1F763801}"/>
                </c:ext>
              </c:extLst>
            </c:dLbl>
            <c:dLbl>
              <c:idx val="2"/>
              <c:tx>
                <c:rich>
                  <a:bodyPr/>
                  <a:lstStyle/>
                  <a:p>
                    <a:fld id="{6B736B29-4938-45A3-B774-D661036D807B}" type="VALUE">
                      <a:rPr lang="en-US"/>
                      <a:pPr/>
                      <a:t>[VALUE]</a:t>
                    </a:fld>
                    <a:r>
                      <a:rPr lang="en-US"/>
                      <a:t>%</a:t>
                    </a:r>
                  </a:p>
                </c:rich>
              </c:tx>
              <c:dLblPos val="inBase"/>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FAEC-463E-AC26-C69B1F763801}"/>
                </c:ext>
              </c:extLst>
            </c:dLbl>
            <c:dLbl>
              <c:idx val="3"/>
              <c:tx>
                <c:rich>
                  <a:bodyPr/>
                  <a:lstStyle/>
                  <a:p>
                    <a:fld id="{5147CC27-948E-4350-A137-34533C5CD5B1}" type="VALUE">
                      <a:rPr lang="en-US"/>
                      <a:pPr/>
                      <a:t>[VALUE]</a:t>
                    </a:fld>
                    <a:r>
                      <a:rPr lang="en-US"/>
                      <a:t>%</a:t>
                    </a:r>
                  </a:p>
                </c:rich>
              </c:tx>
              <c:dLblPos val="inBase"/>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AEC-463E-AC26-C69B1F763801}"/>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multiLvlStrRef>
              <c:f>'[Term Community Report v0.1 20200723_Charts.xlsx]Science'!$A$36:$B$39</c:f>
              <c:multiLvlStrCache>
                <c:ptCount val="4"/>
                <c:lvl>
                  <c:pt idx="0">
                    <c:v>Michael Keating</c:v>
                  </c:pt>
                  <c:pt idx="1">
                    <c:v>Michael Rickard</c:v>
                  </c:pt>
                  <c:pt idx="2">
                    <c:v>Caitlynn Booth</c:v>
                  </c:pt>
                  <c:pt idx="3">
                    <c:v>Caitlynn Booth</c:v>
                  </c:pt>
                </c:lvl>
                <c:lvl>
                  <c:pt idx="0">
                    <c:v>Year 4</c:v>
                  </c:pt>
                  <c:pt idx="2">
                    <c:v>Year 5</c:v>
                  </c:pt>
                  <c:pt idx="3">
                    <c:v>Year 6</c:v>
                  </c:pt>
                </c:lvl>
              </c:multiLvlStrCache>
            </c:multiLvlStrRef>
          </c:cat>
          <c:val>
            <c:numRef>
              <c:f>'[Term Community Report v0.1 20200723_Charts.xlsx]Science'!$C$36:$C$39</c:f>
              <c:numCache>
                <c:formatCode>General</c:formatCode>
                <c:ptCount val="4"/>
                <c:pt idx="0">
                  <c:v>45</c:v>
                </c:pt>
                <c:pt idx="1">
                  <c:v>43</c:v>
                </c:pt>
                <c:pt idx="2">
                  <c:v>40</c:v>
                </c:pt>
                <c:pt idx="3">
                  <c:v>38</c:v>
                </c:pt>
              </c:numCache>
            </c:numRef>
          </c:val>
          <c:extLst>
            <c:ext xmlns:c16="http://schemas.microsoft.com/office/drawing/2014/chart" uri="{C3380CC4-5D6E-409C-BE32-E72D297353CC}">
              <c16:uniqueId val="{00000004-FAEC-463E-AC26-C69B1F763801}"/>
            </c:ext>
          </c:extLst>
        </c:ser>
        <c:ser>
          <c:idx val="1"/>
          <c:order val="1"/>
          <c:tx>
            <c:strRef>
              <c:f>'[Term Community Report v0.1 20200723_Charts.xlsx]Science'!$D$35</c:f>
              <c:strCache>
                <c:ptCount val="1"/>
                <c:pt idx="0">
                  <c:v>Benchamrk</c:v>
                </c:pt>
              </c:strCache>
            </c:strRef>
          </c:tx>
          <c:spPr>
            <a:solidFill>
              <a:schemeClr val="bg1"/>
            </a:solidFill>
            <a:ln>
              <a:solidFill>
                <a:schemeClr val="accent1"/>
              </a:solidFill>
            </a:ln>
            <a:effectLst/>
          </c:spPr>
          <c:invertIfNegative val="0"/>
          <c:dLbls>
            <c:dLbl>
              <c:idx val="0"/>
              <c:tx>
                <c:rich>
                  <a:bodyPr/>
                  <a:lstStyle/>
                  <a:p>
                    <a:r>
                      <a:rPr lang="en-US"/>
                      <a:t>80</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FAEC-463E-AC26-C69B1F763801}"/>
                </c:ext>
              </c:extLst>
            </c:dLbl>
            <c:dLbl>
              <c:idx val="1"/>
              <c:tx>
                <c:rich>
                  <a:bodyPr/>
                  <a:lstStyle/>
                  <a:p>
                    <a:r>
                      <a:rPr lang="en-US"/>
                      <a:t>80</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FAEC-463E-AC26-C69B1F763801}"/>
                </c:ext>
              </c:extLst>
            </c:dLbl>
            <c:dLbl>
              <c:idx val="2"/>
              <c:tx>
                <c:rich>
                  <a:bodyPr/>
                  <a:lstStyle/>
                  <a:p>
                    <a:r>
                      <a:rPr lang="en-US"/>
                      <a:t>80</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FAEC-463E-AC26-C69B1F763801}"/>
                </c:ext>
              </c:extLst>
            </c:dLbl>
            <c:dLbl>
              <c:idx val="3"/>
              <c:tx>
                <c:rich>
                  <a:bodyPr/>
                  <a:lstStyle/>
                  <a:p>
                    <a:r>
                      <a:rPr lang="en-US"/>
                      <a:t>80</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FAEC-463E-AC26-C69B1F763801}"/>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multiLvlStrRef>
              <c:f>'[Term Community Report v0.1 20200723_Charts.xlsx]Science'!$A$36:$B$39</c:f>
              <c:multiLvlStrCache>
                <c:ptCount val="4"/>
                <c:lvl>
                  <c:pt idx="0">
                    <c:v>Michael Keating</c:v>
                  </c:pt>
                  <c:pt idx="1">
                    <c:v>Michael Rickard</c:v>
                  </c:pt>
                  <c:pt idx="2">
                    <c:v>Caitlynn Booth</c:v>
                  </c:pt>
                  <c:pt idx="3">
                    <c:v>Caitlynn Booth</c:v>
                  </c:pt>
                </c:lvl>
                <c:lvl>
                  <c:pt idx="0">
                    <c:v>Year 4</c:v>
                  </c:pt>
                  <c:pt idx="2">
                    <c:v>Year 5</c:v>
                  </c:pt>
                  <c:pt idx="3">
                    <c:v>Year 6</c:v>
                  </c:pt>
                </c:lvl>
              </c:multiLvlStrCache>
            </c:multiLvlStrRef>
          </c:cat>
          <c:val>
            <c:numRef>
              <c:f>'[Term Community Report v0.1 20200723_Charts.xlsx]Science'!$D$36:$D$39</c:f>
              <c:numCache>
                <c:formatCode>General</c:formatCode>
                <c:ptCount val="4"/>
                <c:pt idx="0">
                  <c:v>35</c:v>
                </c:pt>
                <c:pt idx="1">
                  <c:v>37</c:v>
                </c:pt>
                <c:pt idx="2">
                  <c:v>40</c:v>
                </c:pt>
                <c:pt idx="3">
                  <c:v>42</c:v>
                </c:pt>
              </c:numCache>
            </c:numRef>
          </c:val>
          <c:extLst>
            <c:ext xmlns:c16="http://schemas.microsoft.com/office/drawing/2014/chart" uri="{C3380CC4-5D6E-409C-BE32-E72D297353CC}">
              <c16:uniqueId val="{00000005-FAEC-463E-AC26-C69B1F763801}"/>
            </c:ext>
          </c:extLst>
        </c:ser>
        <c:dLbls>
          <c:dLblPos val="inBase"/>
          <c:showLegendKey val="0"/>
          <c:showVal val="1"/>
          <c:showCatName val="0"/>
          <c:showSerName val="0"/>
          <c:showPercent val="0"/>
          <c:showBubbleSize val="0"/>
        </c:dLbls>
        <c:gapWidth val="150"/>
        <c:overlap val="100"/>
        <c:axId val="1784001663"/>
        <c:axId val="1554283407"/>
      </c:barChart>
      <c:catAx>
        <c:axId val="1784001663"/>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1554283407"/>
        <c:crosses val="autoZero"/>
        <c:auto val="1"/>
        <c:lblAlgn val="ctr"/>
        <c:lblOffset val="100"/>
        <c:noMultiLvlLbl val="0"/>
      </c:catAx>
      <c:valAx>
        <c:axId val="1554283407"/>
        <c:scaling>
          <c:orientation val="minMax"/>
        </c:scaling>
        <c:delete val="1"/>
        <c:axPos val="l"/>
        <c:numFmt formatCode="0%" sourceLinked="1"/>
        <c:majorTickMark val="none"/>
        <c:minorTickMark val="none"/>
        <c:tickLblPos val="nextTo"/>
        <c:crossAx val="17840016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31">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7.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8.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9.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0.xml><?xml version="1.0" encoding="utf-8"?>
<cs:chartStyle xmlns:cs="http://schemas.microsoft.com/office/drawing/2012/chartStyle" xmlns:a="http://schemas.openxmlformats.org/drawingml/2006/main" id="22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2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3.xml><?xml version="1.0" encoding="utf-8"?>
<cs:chartStyle xmlns:cs="http://schemas.microsoft.com/office/drawing/2012/chartStyle" xmlns:a="http://schemas.openxmlformats.org/drawingml/2006/main" id="30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4.xml><?xml version="1.0" encoding="utf-8"?>
<cs:chartStyle xmlns:cs="http://schemas.microsoft.com/office/drawing/2012/chartStyle" xmlns:a="http://schemas.openxmlformats.org/drawingml/2006/main" id="30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5.xml><?xml version="1.0" encoding="utf-8"?>
<cs:chartStyle xmlns:cs="http://schemas.microsoft.com/office/drawing/2012/chartStyle" xmlns:a="http://schemas.openxmlformats.org/drawingml/2006/main" id="30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6.xml><?xml version="1.0" encoding="utf-8"?>
<cs:chartStyle xmlns:cs="http://schemas.microsoft.com/office/drawing/2012/chartStyle" xmlns:a="http://schemas.openxmlformats.org/drawingml/2006/main" id="30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rawings/drawing1.xml><?xml version="1.0" encoding="utf-8"?>
<c:userShapes xmlns:c="http://schemas.openxmlformats.org/drawingml/2006/chart">
  <cdr:relSizeAnchor xmlns:cdr="http://schemas.openxmlformats.org/drawingml/2006/chartDrawing">
    <cdr:from>
      <cdr:x>0.09302</cdr:x>
      <cdr:y>0.22756</cdr:y>
    </cdr:from>
    <cdr:to>
      <cdr:x>0.96353</cdr:x>
      <cdr:y>0.22756</cdr:y>
    </cdr:to>
    <cdr:cxnSp macro="">
      <cdr:nvCxnSpPr>
        <cdr:cNvPr id="5" name="Straight Connector 4">
          <a:extLst xmlns:a="http://schemas.openxmlformats.org/drawingml/2006/main">
            <a:ext uri="{FF2B5EF4-FFF2-40B4-BE49-F238E27FC236}">
              <a16:creationId xmlns:a16="http://schemas.microsoft.com/office/drawing/2014/main" id="{B41A13B9-603B-4EA1-9EAF-D90C225D0124}"/>
            </a:ext>
          </a:extLst>
        </cdr:cNvPr>
        <cdr:cNvCxnSpPr/>
      </cdr:nvCxnSpPr>
      <cdr:spPr>
        <a:xfrm xmlns:a="http://schemas.openxmlformats.org/drawingml/2006/main" flipV="1">
          <a:off x="586402" y="1058113"/>
          <a:ext cx="5487979" cy="1"/>
        </a:xfrm>
        <a:prstGeom xmlns:a="http://schemas.openxmlformats.org/drawingml/2006/main" prst="line">
          <a:avLst/>
        </a:prstGeom>
        <a:ln xmlns:a="http://schemas.openxmlformats.org/drawingml/2006/main" w="38100">
          <a:prstDash val="dash"/>
        </a:ln>
      </cdr:spPr>
      <cdr:style>
        <a:lnRef xmlns:a="http://schemas.openxmlformats.org/drawingml/2006/main" idx="1">
          <a:schemeClr val="accent4"/>
        </a:lnRef>
        <a:fillRef xmlns:a="http://schemas.openxmlformats.org/drawingml/2006/main" idx="0">
          <a:schemeClr val="accent4"/>
        </a:fillRef>
        <a:effectRef xmlns:a="http://schemas.openxmlformats.org/drawingml/2006/main" idx="0">
          <a:schemeClr val="accent4"/>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0.5</cdr:x>
      <cdr:y>0.09135</cdr:y>
    </cdr:from>
    <cdr:to>
      <cdr:x>0.93016</cdr:x>
      <cdr:y>0.18993</cdr:y>
    </cdr:to>
    <cdr:sp macro="" textlink="">
      <cdr:nvSpPr>
        <cdr:cNvPr id="2" name="Rectangle 1">
          <a:extLst xmlns:a="http://schemas.openxmlformats.org/drawingml/2006/main">
            <a:ext uri="{FF2B5EF4-FFF2-40B4-BE49-F238E27FC236}">
              <a16:creationId xmlns:a16="http://schemas.microsoft.com/office/drawing/2014/main" id="{32C9BCFF-0906-4374-BFFC-94673AEDD790}"/>
            </a:ext>
          </a:extLst>
        </cdr:cNvPr>
        <cdr:cNvSpPr/>
      </cdr:nvSpPr>
      <cdr:spPr>
        <a:xfrm xmlns:a="http://schemas.openxmlformats.org/drawingml/2006/main">
          <a:off x="2514600" y="313743"/>
          <a:ext cx="2163349" cy="338554"/>
        </a:xfrm>
        <a:prstGeom xmlns:a="http://schemas.openxmlformats.org/drawingml/2006/main" prst="rect">
          <a:avLst/>
        </a:prstGeom>
      </cdr:spPr>
      <cdr:txBody>
        <a:bodyPr xmlns:a="http://schemas.openxmlformats.org/drawingml/2006/main" wrap="none">
          <a:spAutoFit/>
        </a:bodyPr>
        <a:lstStyle xmlns:a="http://schemas.openxmlformats.org/drawingml/2006/main">
          <a:defPPr>
            <a:defRPr lang="en-US"/>
          </a:defPPr>
          <a:lvl1pPr algn="l" rtl="0" fontAlgn="base">
            <a:spcBef>
              <a:spcPct val="0"/>
            </a:spcBef>
            <a:spcAft>
              <a:spcPct val="0"/>
            </a:spcAft>
            <a:defRPr sz="2400" i="1" kern="1200">
              <a:solidFill>
                <a:schemeClr val="bg1"/>
              </a:solidFill>
              <a:latin typeface="Arial" charset="0"/>
              <a:ea typeface="+mn-ea"/>
              <a:cs typeface="Arial" charset="0"/>
            </a:defRPr>
          </a:lvl1pPr>
          <a:lvl2pPr marL="457200" algn="l" rtl="0" fontAlgn="base">
            <a:spcBef>
              <a:spcPct val="0"/>
            </a:spcBef>
            <a:spcAft>
              <a:spcPct val="0"/>
            </a:spcAft>
            <a:defRPr sz="2400" i="1" kern="1200">
              <a:solidFill>
                <a:schemeClr val="bg1"/>
              </a:solidFill>
              <a:latin typeface="Arial" charset="0"/>
              <a:ea typeface="+mn-ea"/>
              <a:cs typeface="Arial" charset="0"/>
            </a:defRPr>
          </a:lvl2pPr>
          <a:lvl3pPr marL="914400" algn="l" rtl="0" fontAlgn="base">
            <a:spcBef>
              <a:spcPct val="0"/>
            </a:spcBef>
            <a:spcAft>
              <a:spcPct val="0"/>
            </a:spcAft>
            <a:defRPr sz="2400" i="1" kern="1200">
              <a:solidFill>
                <a:schemeClr val="bg1"/>
              </a:solidFill>
              <a:latin typeface="Arial" charset="0"/>
              <a:ea typeface="+mn-ea"/>
              <a:cs typeface="Arial" charset="0"/>
            </a:defRPr>
          </a:lvl3pPr>
          <a:lvl4pPr marL="1371600" algn="l" rtl="0" fontAlgn="base">
            <a:spcBef>
              <a:spcPct val="0"/>
            </a:spcBef>
            <a:spcAft>
              <a:spcPct val="0"/>
            </a:spcAft>
            <a:defRPr sz="2400" i="1" kern="1200">
              <a:solidFill>
                <a:schemeClr val="bg1"/>
              </a:solidFill>
              <a:latin typeface="Arial" charset="0"/>
              <a:ea typeface="+mn-ea"/>
              <a:cs typeface="Arial" charset="0"/>
            </a:defRPr>
          </a:lvl4pPr>
          <a:lvl5pPr marL="1828800" algn="l" rtl="0" fontAlgn="base">
            <a:spcBef>
              <a:spcPct val="0"/>
            </a:spcBef>
            <a:spcAft>
              <a:spcPct val="0"/>
            </a:spcAft>
            <a:defRPr sz="2400" i="1" kern="1200">
              <a:solidFill>
                <a:schemeClr val="bg1"/>
              </a:solidFill>
              <a:latin typeface="Arial" charset="0"/>
              <a:ea typeface="+mn-ea"/>
              <a:cs typeface="Arial" charset="0"/>
            </a:defRPr>
          </a:lvl5pPr>
          <a:lvl6pPr marL="2286000" algn="l" defTabSz="914400" rtl="0" eaLnBrk="1" latinLnBrk="0" hangingPunct="1">
            <a:defRPr sz="2400" i="1" kern="1200">
              <a:solidFill>
                <a:schemeClr val="bg1"/>
              </a:solidFill>
              <a:latin typeface="Arial" charset="0"/>
              <a:ea typeface="+mn-ea"/>
              <a:cs typeface="Arial" charset="0"/>
            </a:defRPr>
          </a:lvl6pPr>
          <a:lvl7pPr marL="2743200" algn="l" defTabSz="914400" rtl="0" eaLnBrk="1" latinLnBrk="0" hangingPunct="1">
            <a:defRPr sz="2400" i="1" kern="1200">
              <a:solidFill>
                <a:schemeClr val="bg1"/>
              </a:solidFill>
              <a:latin typeface="Arial" charset="0"/>
              <a:ea typeface="+mn-ea"/>
              <a:cs typeface="Arial" charset="0"/>
            </a:defRPr>
          </a:lvl7pPr>
          <a:lvl8pPr marL="3200400" algn="l" defTabSz="914400" rtl="0" eaLnBrk="1" latinLnBrk="0" hangingPunct="1">
            <a:defRPr sz="2400" i="1" kern="1200">
              <a:solidFill>
                <a:schemeClr val="bg1"/>
              </a:solidFill>
              <a:latin typeface="Arial" charset="0"/>
              <a:ea typeface="+mn-ea"/>
              <a:cs typeface="Arial" charset="0"/>
            </a:defRPr>
          </a:lvl8pPr>
          <a:lvl9pPr marL="3657600" algn="l" defTabSz="914400" rtl="0" eaLnBrk="1" latinLnBrk="0" hangingPunct="1">
            <a:defRPr sz="2400" i="1" kern="1200">
              <a:solidFill>
                <a:schemeClr val="bg1"/>
              </a:solidFill>
              <a:latin typeface="Arial" charset="0"/>
              <a:ea typeface="+mn-ea"/>
              <a:cs typeface="Arial" charset="0"/>
            </a:defRPr>
          </a:lvl9pPr>
        </a:lstStyle>
        <a:p xmlns:a="http://schemas.openxmlformats.org/drawingml/2006/main">
          <a:pPr algn="ctr"/>
          <a:r>
            <a:rPr lang="en-US" sz="1600" i="0" dirty="0">
              <a:solidFill>
                <a:srgbClr val="3F3F3F"/>
              </a:solidFill>
              <a:latin typeface="Calibri"/>
              <a:cs typeface="Calibri"/>
            </a:rPr>
            <a:t>Number of students: 12</a:t>
          </a:r>
          <a:endParaRPr lang="en-AU" sz="1600" i="0" dirty="0">
            <a:solidFill>
              <a:srgbClr val="3F3F3F"/>
            </a:solidFill>
            <a:latin typeface="Calibri"/>
            <a:cs typeface="Calibri"/>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1" y="0"/>
            <a:ext cx="2950529" cy="497524"/>
          </a:xfrm>
          <a:prstGeom prst="rect">
            <a:avLst/>
          </a:prstGeom>
          <a:noFill/>
          <a:ln w="9525">
            <a:noFill/>
            <a:miter lim="800000"/>
            <a:headEnd/>
            <a:tailEnd/>
          </a:ln>
          <a:effectLst/>
        </p:spPr>
        <p:txBody>
          <a:bodyPr vert="horz" wrap="square" lIns="91428" tIns="45714" rIns="91428" bIns="45714" numCol="1" anchor="t" anchorCtr="0" compatLnSpc="1">
            <a:prstTxWarp prst="textNoShape">
              <a:avLst/>
            </a:prstTxWarp>
          </a:bodyPr>
          <a:lstStyle>
            <a:lvl1pPr>
              <a:spcBef>
                <a:spcPct val="0"/>
              </a:spcBef>
              <a:defRPr sz="1200" i="0">
                <a:solidFill>
                  <a:schemeClr val="tx1"/>
                </a:solidFill>
                <a:latin typeface="Arial" charset="0"/>
                <a:cs typeface="+mn-cs"/>
              </a:defRPr>
            </a:lvl1pPr>
          </a:lstStyle>
          <a:p>
            <a:pPr>
              <a:defRPr/>
            </a:pPr>
            <a:endParaRPr lang="en-US"/>
          </a:p>
        </p:txBody>
      </p:sp>
      <p:sp>
        <p:nvSpPr>
          <p:cNvPr id="120835" name="Rectangle 3"/>
          <p:cNvSpPr>
            <a:spLocks noGrp="1" noChangeArrowheads="1"/>
          </p:cNvSpPr>
          <p:nvPr>
            <p:ph type="dt" sz="quarter" idx="1"/>
          </p:nvPr>
        </p:nvSpPr>
        <p:spPr bwMode="auto">
          <a:xfrm>
            <a:off x="3855083" y="0"/>
            <a:ext cx="2950529" cy="497524"/>
          </a:xfrm>
          <a:prstGeom prst="rect">
            <a:avLst/>
          </a:prstGeom>
          <a:noFill/>
          <a:ln w="9525">
            <a:noFill/>
            <a:miter lim="800000"/>
            <a:headEnd/>
            <a:tailEnd/>
          </a:ln>
          <a:effectLst/>
        </p:spPr>
        <p:txBody>
          <a:bodyPr vert="horz" wrap="square" lIns="91428" tIns="45714" rIns="91428" bIns="45714" numCol="1" anchor="t" anchorCtr="0" compatLnSpc="1">
            <a:prstTxWarp prst="textNoShape">
              <a:avLst/>
            </a:prstTxWarp>
          </a:bodyPr>
          <a:lstStyle>
            <a:lvl1pPr algn="r">
              <a:spcBef>
                <a:spcPct val="0"/>
              </a:spcBef>
              <a:defRPr sz="1200" i="0">
                <a:solidFill>
                  <a:schemeClr val="tx1"/>
                </a:solidFill>
                <a:latin typeface="Arial" charset="0"/>
                <a:cs typeface="+mn-cs"/>
              </a:defRPr>
            </a:lvl1pPr>
          </a:lstStyle>
          <a:p>
            <a:pPr>
              <a:defRPr/>
            </a:pPr>
            <a:endParaRPr lang="en-US"/>
          </a:p>
        </p:txBody>
      </p:sp>
      <p:sp>
        <p:nvSpPr>
          <p:cNvPr id="120836" name="Rectangle 4"/>
          <p:cNvSpPr>
            <a:spLocks noGrp="1" noChangeArrowheads="1"/>
          </p:cNvSpPr>
          <p:nvPr>
            <p:ph type="ftr" sz="quarter" idx="2"/>
          </p:nvPr>
        </p:nvSpPr>
        <p:spPr bwMode="auto">
          <a:xfrm>
            <a:off x="1" y="9440228"/>
            <a:ext cx="2950529" cy="497523"/>
          </a:xfrm>
          <a:prstGeom prst="rect">
            <a:avLst/>
          </a:prstGeom>
          <a:noFill/>
          <a:ln w="9525">
            <a:noFill/>
            <a:miter lim="800000"/>
            <a:headEnd/>
            <a:tailEnd/>
          </a:ln>
          <a:effectLst/>
        </p:spPr>
        <p:txBody>
          <a:bodyPr vert="horz" wrap="square" lIns="91428" tIns="45714" rIns="91428" bIns="45714" numCol="1" anchor="b" anchorCtr="0" compatLnSpc="1">
            <a:prstTxWarp prst="textNoShape">
              <a:avLst/>
            </a:prstTxWarp>
          </a:bodyPr>
          <a:lstStyle>
            <a:lvl1pPr>
              <a:spcBef>
                <a:spcPct val="0"/>
              </a:spcBef>
              <a:defRPr sz="1200" i="0">
                <a:solidFill>
                  <a:schemeClr val="tx1"/>
                </a:solidFill>
                <a:latin typeface="Arial" charset="0"/>
                <a:cs typeface="+mn-cs"/>
              </a:defRPr>
            </a:lvl1pPr>
          </a:lstStyle>
          <a:p>
            <a:pPr>
              <a:defRPr/>
            </a:pPr>
            <a:endParaRPr lang="en-US"/>
          </a:p>
        </p:txBody>
      </p:sp>
      <p:sp>
        <p:nvSpPr>
          <p:cNvPr id="120837" name="Rectangle 5"/>
          <p:cNvSpPr>
            <a:spLocks noGrp="1" noChangeArrowheads="1"/>
          </p:cNvSpPr>
          <p:nvPr>
            <p:ph type="sldNum" sz="quarter" idx="3"/>
          </p:nvPr>
        </p:nvSpPr>
        <p:spPr bwMode="auto">
          <a:xfrm>
            <a:off x="3855083" y="9440228"/>
            <a:ext cx="2950529" cy="497523"/>
          </a:xfrm>
          <a:prstGeom prst="rect">
            <a:avLst/>
          </a:prstGeom>
          <a:noFill/>
          <a:ln w="9525">
            <a:noFill/>
            <a:miter lim="800000"/>
            <a:headEnd/>
            <a:tailEnd/>
          </a:ln>
          <a:effectLst/>
        </p:spPr>
        <p:txBody>
          <a:bodyPr vert="horz" wrap="square" lIns="91428" tIns="45714" rIns="91428" bIns="45714" numCol="1" anchor="b" anchorCtr="0" compatLnSpc="1">
            <a:prstTxWarp prst="textNoShape">
              <a:avLst/>
            </a:prstTxWarp>
          </a:bodyPr>
          <a:lstStyle>
            <a:lvl1pPr algn="r">
              <a:spcBef>
                <a:spcPct val="0"/>
              </a:spcBef>
              <a:defRPr sz="1200" i="0">
                <a:solidFill>
                  <a:schemeClr val="tx1"/>
                </a:solidFill>
                <a:latin typeface="Arial" charset="0"/>
                <a:cs typeface="+mn-cs"/>
              </a:defRPr>
            </a:lvl1pPr>
          </a:lstStyle>
          <a:p>
            <a:pPr>
              <a:defRPr/>
            </a:pPr>
            <a:fld id="{72AB611B-C0BA-4889-84CE-41EED4C78C79}" type="slidenum">
              <a:rPr lang="en-US"/>
              <a:pPr>
                <a:defRPr/>
              </a:pPr>
              <a:t>‹#›</a:t>
            </a:fld>
            <a:endParaRPr lang="en-US"/>
          </a:p>
        </p:txBody>
      </p:sp>
    </p:spTree>
    <p:extLst>
      <p:ext uri="{BB962C8B-B14F-4D97-AF65-F5344CB8AC3E}">
        <p14:creationId xmlns:p14="http://schemas.microsoft.com/office/powerpoint/2010/main" val="10203826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238455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r>
              <a:rPr lang="en-US"/>
              <a:t>[Need to develop Manual for creating this report]</a:t>
            </a:r>
          </a:p>
          <a:p>
            <a:endParaRPr lang="en-US"/>
          </a:p>
          <a:p>
            <a:r>
              <a:rPr lang="en-US" i="1"/>
              <a:t>BD’s feedback: </a:t>
            </a:r>
          </a:p>
          <a:p>
            <a:pPr marL="153528" indent="-153528">
              <a:buAutoNum type="arabicPeriod"/>
            </a:pPr>
            <a:r>
              <a:rPr lang="en-US"/>
              <a:t>Title to focus on actions and be reflection that this is not a report, but an action plan - IMPLENTED</a:t>
            </a:r>
          </a:p>
          <a:p>
            <a:pPr marL="153528" indent="-153528">
              <a:buAutoNum type="arabicPeriod"/>
            </a:pPr>
            <a:r>
              <a:rPr lang="en-US"/>
              <a:t>Color – point about black and white. TO BE DONE We decided to keep the presentation in color, but ensure that all the charts are showing well in black and white as well. Once the design is finalized, we need to work on shades of back and grey to ensure that all the charts and table shadings are visible in back and white print out</a:t>
            </a:r>
          </a:p>
          <a:p>
            <a:pPr marL="153528" indent="-153528">
              <a:buAutoNum type="arabicPeriod"/>
            </a:pPr>
            <a:endParaRPr lang="en-US"/>
          </a:p>
          <a:p>
            <a:pPr marL="0" marR="0" lvl="0" indent="0" algn="l" defTabSz="914400" rtl="0" eaLnBrk="0" fontAlgn="base" latinLnBrk="0" hangingPunct="0">
              <a:lnSpc>
                <a:spcPct val="100000"/>
              </a:lnSpc>
              <a:spcBef>
                <a:spcPct val="30000"/>
              </a:spcBef>
              <a:spcAft>
                <a:spcPct val="0"/>
              </a:spcAft>
              <a:buClrTx/>
              <a:buSzTx/>
              <a:buFontTx/>
              <a:buNone/>
              <a:tabLst/>
              <a:defRPr/>
            </a:pPr>
            <a:r>
              <a:rPr lang="en-US" u="sng"/>
              <a:t>Write manual for developing the report– TO BE DEVELOPED; spreadsheet with charts is located in the same folder as the presentation</a:t>
            </a:r>
          </a:p>
          <a:p>
            <a:pPr marL="0" indent="0">
              <a:buNone/>
            </a:pPr>
            <a:endParaRPr lang="en-US"/>
          </a:p>
        </p:txBody>
      </p:sp>
    </p:spTree>
    <p:extLst>
      <p:ext uri="{BB962C8B-B14F-4D97-AF65-F5344CB8AC3E}">
        <p14:creationId xmlns:p14="http://schemas.microsoft.com/office/powerpoint/2010/main" val="2648749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r>
              <a:rPr lang="en-US" i="0"/>
              <a:t>[Highlighted sentences were taken from school glossy report and need to be edited as per action focus of the slides pending revisions]</a:t>
            </a:r>
          </a:p>
          <a:p>
            <a:r>
              <a:rPr lang="en-US" i="1"/>
              <a:t>BD’s feedback:</a:t>
            </a:r>
          </a:p>
          <a:p>
            <a:pPr marL="153528" indent="-153528">
              <a:buAutoNum type="arabicPeriod"/>
            </a:pPr>
            <a:r>
              <a:rPr lang="en-US"/>
              <a:t>Icons need to be updated – IN PROGRESS emailed to Andrew on 20/08 asking to provide timeframe and options for doing it. Further referred Andrew to clarify project brief with BD on 27/08. Andrew responded on 31/08 advising that for now we continue to use the same icons and the process to replace those will begin in the coming weeks.</a:t>
            </a:r>
          </a:p>
          <a:p>
            <a:pPr marL="153528" indent="-153528">
              <a:buAutoNum type="arabicPeriod"/>
            </a:pPr>
            <a:r>
              <a:rPr lang="en-US"/>
              <a:t>State examples on the top of provided sentences and provide template sentences that could be modified depending on circumstances – IMPLEMENTED</a:t>
            </a:r>
          </a:p>
          <a:p>
            <a:pPr marL="153528" indent="-153528">
              <a:buAutoNum type="arabicPeriod"/>
            </a:pPr>
            <a:r>
              <a:rPr lang="en-US"/>
              <a:t>Comments in example highlights need to be templated – consult with BD on ideas and specific suggestions </a:t>
            </a:r>
          </a:p>
          <a:p>
            <a:pPr marL="153528" indent="-153528">
              <a:buAutoNum type="arabicPeriod"/>
            </a:pPr>
            <a:endParaRPr lang="en-US"/>
          </a:p>
          <a:p>
            <a:pPr marL="0" indent="0">
              <a:buNone/>
            </a:pPr>
            <a:r>
              <a:rPr lang="en-US" i="1"/>
              <a:t>BD’s feedback on 31/08</a:t>
            </a:r>
            <a:r>
              <a:rPr lang="en-US"/>
              <a:t>:</a:t>
            </a:r>
          </a:p>
          <a:p>
            <a:pPr marL="0" indent="0">
              <a:buNone/>
            </a:pPr>
            <a:r>
              <a:rPr lang="en-US"/>
              <a:t>Design standard words for highlights for each domain – IMPLEMENTED (except for club and civics) suggested highlights build on action focus summary statements for each of the domains</a:t>
            </a:r>
          </a:p>
          <a:p>
            <a:pPr marL="0" indent="0">
              <a:buNone/>
            </a:pPr>
            <a:endParaRPr lang="en-US"/>
          </a:p>
          <a:p>
            <a:pPr marL="0" indent="0">
              <a:buNone/>
            </a:pPr>
            <a:endParaRPr lang="en-AU"/>
          </a:p>
        </p:txBody>
      </p:sp>
    </p:spTree>
    <p:extLst>
      <p:ext uri="{BB962C8B-B14F-4D97-AF65-F5344CB8AC3E}">
        <p14:creationId xmlns:p14="http://schemas.microsoft.com/office/powerpoint/2010/main" val="1596415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r>
              <a:rPr lang="en-US" i="1"/>
              <a:t>BD’s feedback:</a:t>
            </a:r>
          </a:p>
          <a:p>
            <a:pPr marL="153528" indent="-153528">
              <a:buAutoNum type="arabicPeriod"/>
            </a:pPr>
            <a:r>
              <a:rPr lang="en-US"/>
              <a:t>Change ‘Main takeaways’ to possibly ‘Improvement focuses’ to reflect improvement and action focus of the presentation – IMPLEMENTED</a:t>
            </a:r>
          </a:p>
          <a:p>
            <a:pPr marL="153528" indent="-153528">
              <a:buAutoNum type="arabicPeriod"/>
            </a:pPr>
            <a:r>
              <a:rPr lang="en-US"/>
              <a:t>3 comments for each Improvement focuses box – IMPLENTED. Link comments to actions – what data tells us we need to improve?</a:t>
            </a:r>
          </a:p>
          <a:p>
            <a:pPr marL="153528" indent="-153528">
              <a:buAutoNum type="arabicPeriod"/>
            </a:pPr>
            <a:r>
              <a:rPr lang="en-US"/>
              <a:t>Highlighting for domain icons on the top – need to ensure that it is visible in black and white –  IIMPLEMENTED, the current domain is full </a:t>
            </a:r>
            <a:r>
              <a:rPr lang="en-US" err="1"/>
              <a:t>colour</a:t>
            </a:r>
            <a:r>
              <a:rPr lang="en-US"/>
              <a:t>, while the rest of domains are transparent.</a:t>
            </a:r>
          </a:p>
          <a:p>
            <a:endParaRPr lang="en-US"/>
          </a:p>
          <a:p>
            <a:r>
              <a:rPr lang="en-US" i="1"/>
              <a:t>BD’s feedback on 31/8</a:t>
            </a:r>
          </a:p>
          <a:p>
            <a:r>
              <a:rPr lang="en-US"/>
              <a:t>No “enrolled…” - IMPLEMENTED</a:t>
            </a:r>
          </a:p>
          <a:p>
            <a:r>
              <a:rPr lang="en-US"/>
              <a:t>Language – develop </a:t>
            </a:r>
            <a:r>
              <a:rPr lang="en-US" err="1"/>
              <a:t>standartised</a:t>
            </a:r>
            <a:r>
              <a:rPr lang="en-US"/>
              <a:t> wording (e.g.: Pre-prep students in numeracy who are still below/not yet reach….; A third of students needs improvement in their … skill; A third of pre-prep students need their literacy class…. ). Prepare standard examples and send to Bernie – two first ones were revised, the third one is not done yet (Michael suggested for us to develop 10 possible statements for different scenarios)</a:t>
            </a:r>
          </a:p>
          <a:p>
            <a:r>
              <a:rPr lang="en-US"/>
              <a:t>Ask Lara how pre-prep students are called/google – DONE they are referred to as pre-prep students (googled it)</a:t>
            </a:r>
          </a:p>
          <a:p>
            <a:endParaRPr lang="en-US"/>
          </a:p>
          <a:p>
            <a:r>
              <a:rPr lang="en-US" u="sng"/>
              <a:t>KPIs for childhood – TO BE DEVELOPED</a:t>
            </a:r>
          </a:p>
          <a:p>
            <a:endParaRPr lang="en-US"/>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a:t>No KPIs for this domain</a:t>
            </a:r>
          </a:p>
          <a:p>
            <a:pPr marL="0" indent="0">
              <a:buNone/>
            </a:pPr>
            <a:endParaRPr lang="en-AU"/>
          </a:p>
        </p:txBody>
      </p:sp>
    </p:spTree>
    <p:extLst>
      <p:ext uri="{BB962C8B-B14F-4D97-AF65-F5344CB8AC3E}">
        <p14:creationId xmlns:p14="http://schemas.microsoft.com/office/powerpoint/2010/main" val="1067404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r>
              <a:rPr lang="en-AU"/>
              <a:t>example</a:t>
            </a:r>
          </a:p>
        </p:txBody>
      </p:sp>
    </p:spTree>
    <p:extLst>
      <p:ext uri="{BB962C8B-B14F-4D97-AF65-F5344CB8AC3E}">
        <p14:creationId xmlns:p14="http://schemas.microsoft.com/office/powerpoint/2010/main" val="1901670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r>
              <a:rPr lang="en-AU"/>
              <a:t>example</a:t>
            </a:r>
          </a:p>
        </p:txBody>
      </p:sp>
    </p:spTree>
    <p:extLst>
      <p:ext uri="{BB962C8B-B14F-4D97-AF65-F5344CB8AC3E}">
        <p14:creationId xmlns:p14="http://schemas.microsoft.com/office/powerpoint/2010/main" val="1594180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r>
              <a:rPr lang="en-AU"/>
              <a:t>example</a:t>
            </a:r>
          </a:p>
        </p:txBody>
      </p:sp>
    </p:spTree>
    <p:extLst>
      <p:ext uri="{BB962C8B-B14F-4D97-AF65-F5344CB8AC3E}">
        <p14:creationId xmlns:p14="http://schemas.microsoft.com/office/powerpoint/2010/main" val="2752935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r>
              <a:rPr lang="en-AU"/>
              <a:t>example</a:t>
            </a:r>
          </a:p>
        </p:txBody>
      </p:sp>
    </p:spTree>
    <p:extLst>
      <p:ext uri="{BB962C8B-B14F-4D97-AF65-F5344CB8AC3E}">
        <p14:creationId xmlns:p14="http://schemas.microsoft.com/office/powerpoint/2010/main" val="1202759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r>
              <a:rPr lang="en-US" i="1"/>
              <a:t>BD’s feedback on 31/08</a:t>
            </a:r>
            <a:endParaRPr lang="en-US"/>
          </a:p>
          <a:p>
            <a:r>
              <a:rPr lang="en-US"/>
              <a:t>Add a slide with the following points: the most vulnerable students and the most improved students in literacy- DONE. Possibly consider naming just groups rather than individual students to keep the meeting action focused and not identify individual students.</a:t>
            </a:r>
          </a:p>
        </p:txBody>
      </p:sp>
    </p:spTree>
    <p:extLst>
      <p:ext uri="{BB962C8B-B14F-4D97-AF65-F5344CB8AC3E}">
        <p14:creationId xmlns:p14="http://schemas.microsoft.com/office/powerpoint/2010/main" val="75371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r>
              <a:rPr lang="en-US" i="1"/>
              <a:t>BD’s feedback on 31/08</a:t>
            </a:r>
            <a:endParaRPr lang="en-US"/>
          </a:p>
          <a:p>
            <a:r>
              <a:rPr lang="en-US"/>
              <a:t>Add a slide with the following points: the most vulnerable students and the most improved students in literacy. Logically then we need similar slide for numeracy (suggestion only). Possibly consider naming just groups rather than individual students to keep the meeting action focused and not identify individual students.</a:t>
            </a:r>
          </a:p>
        </p:txBody>
      </p:sp>
    </p:spTree>
    <p:extLst>
      <p:ext uri="{BB962C8B-B14F-4D97-AF65-F5344CB8AC3E}">
        <p14:creationId xmlns:p14="http://schemas.microsoft.com/office/powerpoint/2010/main" val="3422692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endParaRPr lang="en-AU" dirty="0"/>
          </a:p>
          <a:p>
            <a:r>
              <a:rPr lang="en-US" dirty="0"/>
              <a:t>&lt;Consider adding info from Homework Club – Loan Register on how often cards are taken by students&gt;</a:t>
            </a:r>
          </a:p>
          <a:p>
            <a:endParaRPr lang="en-AU" dirty="0"/>
          </a:p>
          <a:p>
            <a:r>
              <a:rPr lang="en-US" i="1" dirty="0"/>
              <a:t>BD’s feedback </a:t>
            </a:r>
            <a:r>
              <a:rPr lang="en-US" dirty="0"/>
              <a:t>– refer to first slide for Reading</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AU" i="1" dirty="0"/>
              <a:t>BD’s feedback on 31/08: </a:t>
            </a:r>
            <a:r>
              <a:rPr lang="en-AU" i="0" dirty="0"/>
              <a:t>add a dotted line stating the target (1 reading card per week) - DONE </a:t>
            </a:r>
          </a:p>
          <a:p>
            <a:endParaRPr lang="en-US" dirty="0"/>
          </a:p>
          <a:p>
            <a:endParaRPr lang="en-US" dirty="0"/>
          </a:p>
          <a:p>
            <a:r>
              <a:rPr lang="en-US" b="1" dirty="0"/>
              <a:t>KPIs</a:t>
            </a:r>
          </a:p>
          <a:p>
            <a:r>
              <a:rPr lang="en-AU" sz="1200" b="0" kern="1200" dirty="0">
                <a:solidFill>
                  <a:schemeClr val="tx1"/>
                </a:solidFill>
                <a:effectLst/>
                <a:latin typeface="Arial" charset="0"/>
                <a:ea typeface="+mn-ea"/>
                <a:cs typeface="+mn-cs"/>
              </a:rPr>
              <a:t>Class program outcomes - Homework Club - Improves students reading skills</a:t>
            </a:r>
          </a:p>
          <a:p>
            <a:r>
              <a:rPr lang="en-AU" sz="1200" kern="1200" dirty="0">
                <a:solidFill>
                  <a:schemeClr val="tx1"/>
                </a:solidFill>
                <a:effectLst/>
                <a:latin typeface="Arial" charset="0"/>
                <a:ea typeface="+mn-ea"/>
                <a:cs typeface="+mn-cs"/>
              </a:rPr>
              <a:t>1</a:t>
            </a:r>
          </a:p>
          <a:p>
            <a:r>
              <a:rPr lang="en-AU" sz="1200" kern="1200" dirty="0">
                <a:solidFill>
                  <a:schemeClr val="tx1"/>
                </a:solidFill>
                <a:effectLst/>
                <a:latin typeface="Arial" charset="0"/>
                <a:ea typeface="+mn-ea"/>
                <a:cs typeface="+mn-cs"/>
              </a:rPr>
              <a:t>Students have increased literacy ability, increased scholarly behaviour through a love of reading, curiosity and healthy competitiveness</a:t>
            </a:r>
          </a:p>
          <a:p>
            <a:r>
              <a:rPr lang="en-AU" sz="1200" kern="1200" dirty="0">
                <a:solidFill>
                  <a:schemeClr val="tx1"/>
                </a:solidFill>
                <a:effectLst/>
                <a:latin typeface="Arial" charset="0"/>
                <a:ea typeface="+mn-ea"/>
                <a:cs typeface="+mn-cs"/>
              </a:rPr>
              <a:t>Student's mastery and/or NAPLAN results show growth in literacy</a:t>
            </a:r>
          </a:p>
          <a:p>
            <a:r>
              <a:rPr lang="en-AU" sz="1200" kern="1200" dirty="0">
                <a:solidFill>
                  <a:schemeClr val="tx1"/>
                </a:solidFill>
                <a:effectLst/>
                <a:latin typeface="Arial" charset="0"/>
                <a:ea typeface="+mn-ea"/>
                <a:cs typeface="+mn-cs"/>
              </a:rPr>
              <a:t>2</a:t>
            </a:r>
          </a:p>
          <a:p>
            <a:r>
              <a:rPr lang="en-AU" sz="1200" kern="1200" dirty="0">
                <a:solidFill>
                  <a:schemeClr val="tx1"/>
                </a:solidFill>
                <a:effectLst/>
                <a:latin typeface="Arial" charset="0"/>
                <a:ea typeface="+mn-ea"/>
                <a:cs typeface="+mn-cs"/>
              </a:rPr>
              <a:t>Students who may still be below their reading grade level are closing that gap in year 3</a:t>
            </a:r>
          </a:p>
          <a:p>
            <a:r>
              <a:rPr lang="en-AU" sz="1200" kern="1200" dirty="0">
                <a:solidFill>
                  <a:schemeClr val="tx1"/>
                </a:solidFill>
                <a:effectLst/>
                <a:latin typeface="Arial" charset="0"/>
                <a:ea typeface="+mn-ea"/>
                <a:cs typeface="+mn-cs"/>
              </a:rPr>
              <a:t>Students achieve an average of (X)% Reading score in year 3</a:t>
            </a:r>
          </a:p>
          <a:p>
            <a:endParaRPr lang="en-US" dirty="0"/>
          </a:p>
        </p:txBody>
      </p:sp>
    </p:spTree>
    <p:extLst>
      <p:ext uri="{BB962C8B-B14F-4D97-AF65-F5344CB8AC3E}">
        <p14:creationId xmlns:p14="http://schemas.microsoft.com/office/powerpoint/2010/main" val="3583876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r>
              <a:rPr lang="en-AU"/>
              <a:t>example</a:t>
            </a:r>
          </a:p>
        </p:txBody>
      </p:sp>
    </p:spTree>
    <p:extLst>
      <p:ext uri="{BB962C8B-B14F-4D97-AF65-F5344CB8AC3E}">
        <p14:creationId xmlns:p14="http://schemas.microsoft.com/office/powerpoint/2010/main" val="4213068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r>
              <a:rPr lang="en-US" i="1"/>
              <a:t>BD’s feedback </a:t>
            </a:r>
            <a:r>
              <a:rPr lang="en-US"/>
              <a:t>– </a:t>
            </a:r>
          </a:p>
          <a:p>
            <a:pPr marL="153528" indent="-153528">
              <a:buAutoNum type="arabicPeriod"/>
            </a:pPr>
            <a:r>
              <a:rPr lang="en-US"/>
              <a:t>A slide for each of H5 areas; also 2-3 slides per topic – IMPLEMENTED 1 slide per topic</a:t>
            </a:r>
          </a:p>
          <a:p>
            <a:pPr marL="153528" indent="-153528">
              <a:buAutoNum type="arabicPeriod"/>
            </a:pPr>
            <a:r>
              <a:rPr lang="en-US"/>
              <a:t>Reasons for non-attendance – remove IMPLEMENTED</a:t>
            </a:r>
          </a:p>
          <a:p>
            <a:pPr marL="153528" indent="-153528">
              <a:buAutoNum type="arabicPeriod"/>
            </a:pPr>
            <a:r>
              <a:rPr lang="en-US"/>
              <a:t>Present data by groups (less than 10). Look at how reporting on attendance was done to communities in the past - IMPLEMENTED</a:t>
            </a:r>
          </a:p>
          <a:p>
            <a:pPr marL="153528" indent="-153528">
              <a:buAutoNum type="arabicPeriod"/>
            </a:pPr>
            <a:r>
              <a:rPr lang="en-US"/>
              <a:t>Need to be able to pinpoint issues – for example 3 children did not come to school for half the term – INMPLEMENTED (see the second slide on attendance)</a:t>
            </a:r>
          </a:p>
          <a:p>
            <a:pPr marL="153528" indent="-153528">
              <a:buAutoNum type="arabicPeriod"/>
            </a:pPr>
            <a:r>
              <a:rPr lang="en-US"/>
              <a:t>In </a:t>
            </a:r>
            <a:r>
              <a:rPr lang="en-US" err="1"/>
              <a:t>takeouts</a:t>
            </a:r>
            <a:r>
              <a:rPr lang="en-US"/>
              <a:t> talk about what data tells about parents and groups, possibly present it as scatter gram – TO BE CONSIDERED</a:t>
            </a:r>
          </a:p>
          <a:p>
            <a:pPr marL="153528" indent="-153528">
              <a:buAutoNum type="arabicPeriod"/>
            </a:pPr>
            <a:endParaRPr lang="en-US"/>
          </a:p>
          <a:p>
            <a:pPr marL="0" indent="0">
              <a:buNone/>
            </a:pPr>
            <a:r>
              <a:rPr lang="en-US" i="1"/>
              <a:t>BD’s feedback from email on 1/09:</a:t>
            </a:r>
          </a:p>
          <a:p>
            <a:pPr marL="171450" indent="-171450">
              <a:buFont typeface="Arial" panose="020B0604020202020204" pitchFamily="34" charset="0"/>
              <a:buChar char="•"/>
            </a:pPr>
            <a:r>
              <a:rPr lang="en-US" i="0"/>
              <a:t>Show attendance by subject instead of school days as it gives much more meaning. E.g. to demonstrate how many lessons students missed in literacy and numeracy </a:t>
            </a:r>
          </a:p>
          <a:p>
            <a:pPr marL="153528" indent="-153528">
              <a:buAutoNum type="arabicPeriod"/>
            </a:pPr>
            <a:endParaRPr lang="en-AU"/>
          </a:p>
          <a:p>
            <a:pPr marL="0" indent="0">
              <a:buNone/>
            </a:pPr>
            <a:r>
              <a:rPr lang="en-AU" b="1"/>
              <a:t>KPIs</a:t>
            </a:r>
          </a:p>
          <a:p>
            <a:r>
              <a:rPr lang="en-AU" sz="800" b="0"/>
              <a:t>COMMUNITY - High5 program delivery outputs - Improving student attendance</a:t>
            </a:r>
          </a:p>
          <a:p>
            <a:r>
              <a:rPr lang="en-AU" sz="800"/>
              <a:t>1</a:t>
            </a:r>
          </a:p>
          <a:p>
            <a:r>
              <a:rPr lang="en-AU" sz="800"/>
              <a:t>Community Coach ensures attendance is visible on classroom data wall and updated weekly </a:t>
            </a:r>
          </a:p>
          <a:p>
            <a:r>
              <a:rPr lang="en-AU" sz="800"/>
              <a:t>Community Coach observations of updated honour board is documented each week (Yes/No)</a:t>
            </a:r>
          </a:p>
          <a:p>
            <a:r>
              <a:rPr lang="en-AU" sz="800"/>
              <a:t>2</a:t>
            </a:r>
          </a:p>
          <a:p>
            <a:r>
              <a:rPr lang="en-AU" sz="800"/>
              <a:t>Teacher delivers classroom attendance strategy and updates each term</a:t>
            </a:r>
          </a:p>
          <a:p>
            <a:r>
              <a:rPr lang="en-AU" sz="800"/>
              <a:t>Teacher’s attendance strategy is documented each term (Yes/No)</a:t>
            </a:r>
          </a:p>
          <a:p>
            <a:r>
              <a:rPr lang="en-AU" sz="800"/>
              <a:t>3</a:t>
            </a:r>
          </a:p>
          <a:p>
            <a:r>
              <a:rPr lang="en-AU" sz="800"/>
              <a:t>Principal presents student awards on a weekly/term basis and shares with parents </a:t>
            </a:r>
          </a:p>
          <a:p>
            <a:r>
              <a:rPr lang="en-AU" sz="800"/>
              <a:t>Weekly and term attendance awards (delivered by principals) are documented (Yes/No)</a:t>
            </a:r>
          </a:p>
          <a:p>
            <a:r>
              <a:rPr lang="en-AU" sz="800"/>
              <a:t>4</a:t>
            </a:r>
          </a:p>
          <a:p>
            <a:r>
              <a:rPr lang="en-AU" sz="800"/>
              <a:t>Community Coach coaches teaching faculty when classroom attendance falls below 90%</a:t>
            </a:r>
          </a:p>
          <a:p>
            <a:r>
              <a:rPr lang="en-AU" sz="800"/>
              <a:t>Coaching by Community Coach is scheduled and completed when attendance falls below 90% (Yes/No)</a:t>
            </a:r>
          </a:p>
          <a:p>
            <a:endParaRPr lang="en-AU" sz="800"/>
          </a:p>
          <a:p>
            <a:r>
              <a:rPr lang="en-AU" sz="800" b="1"/>
              <a:t>COMMUNITY - High5 program delivery outcomes - Improvement in student attendance</a:t>
            </a:r>
            <a:endParaRPr lang="en-AU" sz="800"/>
          </a:p>
          <a:p>
            <a:r>
              <a:rPr lang="en-AU" sz="800">
                <a:solidFill>
                  <a:schemeClr val="bg1"/>
                </a:solidFill>
              </a:rPr>
              <a:t>1</a:t>
            </a:r>
          </a:p>
          <a:p>
            <a:r>
              <a:rPr lang="en-AU" sz="800">
                <a:solidFill>
                  <a:schemeClr val="bg1"/>
                </a:solidFill>
              </a:rPr>
              <a:t>Student attendance is at or above state/territory average</a:t>
            </a:r>
          </a:p>
          <a:p>
            <a:r>
              <a:rPr lang="en-AU" sz="800" i="1">
                <a:solidFill>
                  <a:schemeClr val="bg1"/>
                </a:solidFill>
                <a:highlight>
                  <a:srgbClr val="FF0000"/>
                </a:highlight>
              </a:rPr>
              <a:t>School student attendance (%) – Average school student attendance for state/territory (%) – </a:t>
            </a:r>
            <a:r>
              <a:rPr lang="en-AU" sz="800" b="1">
                <a:solidFill>
                  <a:schemeClr val="bg1"/>
                </a:solidFill>
                <a:highlight>
                  <a:srgbClr val="FF0000"/>
                </a:highlight>
              </a:rPr>
              <a:t>Currently data for 2019 only available</a:t>
            </a:r>
          </a:p>
          <a:p>
            <a:r>
              <a:rPr lang="en-AU" sz="800"/>
              <a:t>2</a:t>
            </a:r>
          </a:p>
          <a:p>
            <a:r>
              <a:rPr lang="en-AU" sz="800"/>
              <a:t>Student attendance is improving</a:t>
            </a:r>
          </a:p>
          <a:p>
            <a:r>
              <a:rPr lang="en-AU" sz="800"/>
              <a:t>School student attendance (current term) &gt; School student attendance (previous term)</a:t>
            </a:r>
          </a:p>
          <a:p>
            <a:endParaRPr lang="en-AU" sz="800"/>
          </a:p>
          <a:p>
            <a:endParaRPr lang="en-AU"/>
          </a:p>
        </p:txBody>
      </p:sp>
    </p:spTree>
    <p:extLst>
      <p:ext uri="{BB962C8B-B14F-4D97-AF65-F5344CB8AC3E}">
        <p14:creationId xmlns:p14="http://schemas.microsoft.com/office/powerpoint/2010/main" val="4047183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pPr defTabSz="614111"/>
            <a:r>
              <a:rPr lang="en-US" b="1" i="0"/>
              <a:t>[This slide is not finished – pending consultation with Lara and Bernie – BD needs to be present in meetings with Lara]</a:t>
            </a:r>
          </a:p>
          <a:p>
            <a:pPr defTabSz="614111"/>
            <a:endParaRPr lang="en-US" b="1" i="0"/>
          </a:p>
          <a:p>
            <a:pPr defTabSz="614111"/>
            <a:r>
              <a:rPr lang="en-US" b="0" i="1"/>
              <a:t>Background information on readiness from Lara:</a:t>
            </a:r>
          </a:p>
          <a:p>
            <a:pPr marL="171450" indent="-171450" defTabSz="614111">
              <a:buFontTx/>
              <a:buChar char="-"/>
            </a:pPr>
            <a:r>
              <a:rPr lang="en-US"/>
              <a:t>The teacher logs in incidents in SPT community. If consistent, these issues are flagged and refereed to case manager.</a:t>
            </a:r>
          </a:p>
          <a:p>
            <a:pPr marL="171450" indent="-171450" defTabSz="614111">
              <a:buFontTx/>
              <a:buChar char="-"/>
            </a:pPr>
            <a:r>
              <a:rPr lang="en-US"/>
              <a:t>The issues are flagged when there were 3 documented concerns in a week or 5 of the same concern in a term</a:t>
            </a:r>
          </a:p>
          <a:p>
            <a:pPr defTabSz="614111"/>
            <a:r>
              <a:rPr lang="en-US"/>
              <a:t>Currently conversations are reported in One Scholl and not linked to log of issues in SPT community</a:t>
            </a:r>
          </a:p>
          <a:p>
            <a:pPr defTabSz="614111"/>
            <a:endParaRPr lang="en-US"/>
          </a:p>
          <a:p>
            <a:pPr defTabSz="614111"/>
            <a:r>
              <a:rPr lang="en-US" i="1"/>
              <a:t>BD’s feedback </a:t>
            </a:r>
            <a:r>
              <a:rPr lang="en-US"/>
              <a:t>– </a:t>
            </a:r>
          </a:p>
          <a:p>
            <a:pPr marL="153528" indent="-153528">
              <a:buAutoNum type="arabicPeriod"/>
            </a:pPr>
            <a:r>
              <a:rPr lang="en-AU"/>
              <a:t>Add information on readiness – sleep, issues, etc. - IMPLEMENTED</a:t>
            </a:r>
          </a:p>
          <a:p>
            <a:pPr marL="153528" indent="-153528">
              <a:buAutoNum type="arabicPeriod"/>
            </a:pPr>
            <a:r>
              <a:rPr lang="en-AU"/>
              <a:t>Link to KPIs on readiness – current KPIs are not reflective of information that needs to be reported; suggested revision of KPIs if this presentation is approved by BD </a:t>
            </a:r>
          </a:p>
          <a:p>
            <a:pPr marL="153528" indent="-153528">
              <a:buAutoNum type="arabicPeriod"/>
            </a:pPr>
            <a:r>
              <a:rPr lang="en-AU"/>
              <a:t>Organise a workshop on readiness and wellbeing with Lara – COMPLETED (see above)</a:t>
            </a:r>
          </a:p>
          <a:p>
            <a:pPr marL="153528" indent="-153528">
              <a:buAutoNum type="arabicPeriod"/>
            </a:pPr>
            <a:endParaRPr lang="en-AU"/>
          </a:p>
          <a:p>
            <a:pPr marL="0" indent="0">
              <a:buNone/>
            </a:pPr>
            <a:r>
              <a:rPr lang="en-AU" i="1"/>
              <a:t>BD’s feedback on 31/08 </a:t>
            </a:r>
            <a:r>
              <a:rPr lang="en-AU"/>
              <a:t>– email to Lara to clarify how this information is reported. Exclude ‘Type of issues’ and ‘Referred’ columns</a:t>
            </a:r>
          </a:p>
          <a:p>
            <a:pPr marL="0" indent="0">
              <a:buNone/>
            </a:pPr>
            <a:endParaRPr lang="en-AU"/>
          </a:p>
          <a:p>
            <a:pPr marL="0" indent="0">
              <a:buNone/>
            </a:pPr>
            <a:r>
              <a:rPr lang="en-AU" b="1"/>
              <a:t>KPIs</a:t>
            </a:r>
          </a:p>
          <a:p>
            <a:r>
              <a:rPr lang="en-AU" sz="1200" b="0"/>
              <a:t>COMMUNITY - High5 program delivery outputs - Ensuring student readiness</a:t>
            </a:r>
          </a:p>
          <a:p>
            <a:r>
              <a:rPr lang="en-AU" sz="1200"/>
              <a:t>1</a:t>
            </a:r>
          </a:p>
          <a:p>
            <a:r>
              <a:rPr lang="en-AU" sz="1200"/>
              <a:t>Community Coach ensures Readiness is visible on classroom data wall and updated weekly </a:t>
            </a:r>
          </a:p>
          <a:p>
            <a:r>
              <a:rPr lang="en-AU" sz="1200"/>
              <a:t>Community Coach observations of updated honour board is documented each week (Yes/No)</a:t>
            </a:r>
          </a:p>
          <a:p>
            <a:r>
              <a:rPr lang="en-AU" sz="1200"/>
              <a:t>2</a:t>
            </a:r>
          </a:p>
          <a:p>
            <a:r>
              <a:rPr lang="en-AU" sz="1200"/>
              <a:t>Teacher delivers classroom Readiness strategy and updates each term</a:t>
            </a:r>
          </a:p>
          <a:p>
            <a:r>
              <a:rPr lang="en-AU" sz="1200"/>
              <a:t>Teacher’s Readiness strategy is documented each term (Yes/No)</a:t>
            </a:r>
          </a:p>
          <a:p>
            <a:r>
              <a:rPr lang="en-AU" sz="1200"/>
              <a:t>3</a:t>
            </a:r>
          </a:p>
          <a:p>
            <a:r>
              <a:rPr lang="en-AU" sz="1200"/>
              <a:t>Teacher conducts a routine readiness assessment of home class students</a:t>
            </a:r>
          </a:p>
          <a:p>
            <a:r>
              <a:rPr lang="en-AU" sz="1200"/>
              <a:t>Routine readiness assessment of home class students undertaken and documented (Yes/No)</a:t>
            </a:r>
          </a:p>
          <a:p>
            <a:endParaRPr lang="en-AU" sz="1200"/>
          </a:p>
          <a:p>
            <a:r>
              <a:rPr lang="en-AU" sz="1200" b="0"/>
              <a:t>COMMUNITY - High5 program delivery outcomes - Students are school ready</a:t>
            </a:r>
          </a:p>
          <a:p>
            <a:r>
              <a:rPr lang="en-AU" sz="1200"/>
              <a:t>1</a:t>
            </a:r>
          </a:p>
          <a:p>
            <a:r>
              <a:rPr lang="en-AU" sz="1200"/>
              <a:t>Students are school ready every day (nutrition, hygiene, school uniform, sleep)</a:t>
            </a:r>
          </a:p>
          <a:p>
            <a:r>
              <a:rPr lang="en-AU" sz="1200"/>
              <a:t>Teaching team monitor and document student readiness (Yes/No)</a:t>
            </a:r>
          </a:p>
          <a:p>
            <a:r>
              <a:rPr lang="en-AU" sz="1200"/>
              <a:t>2</a:t>
            </a:r>
          </a:p>
          <a:p>
            <a:r>
              <a:rPr lang="en-AU" sz="1200"/>
              <a:t>The school team raises any concerns with students' school readiness</a:t>
            </a:r>
          </a:p>
          <a:p>
            <a:r>
              <a:rPr lang="en-AU" sz="1200"/>
              <a:t>Concerns documented by School team (Yes/No)</a:t>
            </a:r>
          </a:p>
          <a:p>
            <a:r>
              <a:rPr lang="en-AU" sz="1200"/>
              <a:t>3</a:t>
            </a:r>
          </a:p>
          <a:p>
            <a:r>
              <a:rPr lang="en-AU" sz="1200"/>
              <a:t>The school implements </a:t>
            </a:r>
            <a:r>
              <a:rPr lang="en-AU" sz="1200" err="1"/>
              <a:t>iniatives</a:t>
            </a:r>
            <a:r>
              <a:rPr lang="en-AU" sz="1200"/>
              <a:t> to address concerns with students' school readiness</a:t>
            </a:r>
          </a:p>
          <a:p>
            <a:r>
              <a:rPr lang="en-AU" sz="1200"/>
              <a:t>Initiatives and solutions are documented and implemented by school (Yes/No)</a:t>
            </a:r>
          </a:p>
          <a:p>
            <a:r>
              <a:rPr lang="en-AU" sz="1200"/>
              <a:t>4</a:t>
            </a:r>
          </a:p>
          <a:p>
            <a:r>
              <a:rPr lang="en-AU" sz="1200"/>
              <a:t>Student readiness data shows x% of students as developmentally “on track”</a:t>
            </a:r>
          </a:p>
          <a:p>
            <a:r>
              <a:rPr lang="en-AU" sz="1200"/>
              <a:t>Student readiness data shows x% of students as developmentally “on track”</a:t>
            </a:r>
          </a:p>
          <a:p>
            <a:endParaRPr lang="en-AU" sz="1200"/>
          </a:p>
          <a:p>
            <a:endParaRPr lang="en-AU"/>
          </a:p>
        </p:txBody>
      </p:sp>
    </p:spTree>
    <p:extLst>
      <p:ext uri="{BB962C8B-B14F-4D97-AF65-F5344CB8AC3E}">
        <p14:creationId xmlns:p14="http://schemas.microsoft.com/office/powerpoint/2010/main" val="2960743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pPr marL="0" marR="0" lvl="0" indent="0" algn="l" defTabSz="614111" rtl="0" eaLnBrk="0" fontAlgn="base" latinLnBrk="0" hangingPunct="0">
              <a:lnSpc>
                <a:spcPct val="100000"/>
              </a:lnSpc>
              <a:spcBef>
                <a:spcPct val="30000"/>
              </a:spcBef>
              <a:spcAft>
                <a:spcPct val="0"/>
              </a:spcAft>
              <a:buClrTx/>
              <a:buSzTx/>
              <a:buFontTx/>
              <a:buNone/>
              <a:tabLst/>
              <a:defRPr/>
            </a:pPr>
            <a:r>
              <a:rPr lang="en-US" b="1" i="0"/>
              <a:t>[This slide is not finished – pending consultation with Lara and Bernie – BD needs to be present in meetings with Lara]</a:t>
            </a:r>
            <a:endParaRPr lang="en-US"/>
          </a:p>
          <a:p>
            <a:pPr marL="0" marR="0" lvl="0" indent="0" algn="l" defTabSz="614111" rtl="0" eaLnBrk="0" fontAlgn="base" latinLnBrk="0" hangingPunct="0">
              <a:lnSpc>
                <a:spcPct val="100000"/>
              </a:lnSpc>
              <a:spcBef>
                <a:spcPct val="30000"/>
              </a:spcBef>
              <a:spcAft>
                <a:spcPct val="0"/>
              </a:spcAft>
              <a:buClrTx/>
              <a:buSzTx/>
              <a:buFontTx/>
              <a:buNone/>
              <a:tabLst/>
              <a:defRPr/>
            </a:pPr>
            <a:endParaRPr lang="en-US"/>
          </a:p>
          <a:p>
            <a:pPr marL="0" marR="0" lvl="0" indent="0" algn="l" defTabSz="614111" rtl="0" eaLnBrk="0" fontAlgn="base" latinLnBrk="0" hangingPunct="0">
              <a:lnSpc>
                <a:spcPct val="100000"/>
              </a:lnSpc>
              <a:spcBef>
                <a:spcPct val="30000"/>
              </a:spcBef>
              <a:spcAft>
                <a:spcPct val="0"/>
              </a:spcAft>
              <a:buClrTx/>
              <a:buSzTx/>
              <a:buFontTx/>
              <a:buNone/>
              <a:tabLst/>
              <a:defRPr/>
            </a:pPr>
            <a:r>
              <a:rPr lang="en-US" i="1"/>
              <a:t>Background information on readiness from Lara:</a:t>
            </a:r>
          </a:p>
          <a:p>
            <a:pPr defTabSz="614111"/>
            <a:r>
              <a:rPr lang="en-US"/>
              <a:t>PATHs is a program for teaching social and emotional intelligence to children. It includes behavioral recognition. It is delivered by chronological age.</a:t>
            </a:r>
          </a:p>
          <a:p>
            <a:pPr defTabSz="614111"/>
            <a:endParaRPr lang="en-US"/>
          </a:p>
          <a:p>
            <a:pPr defTabSz="614111"/>
            <a:r>
              <a:rPr lang="en-US"/>
              <a:t>There is a lesson plan, therefore we can report lesson progress. </a:t>
            </a:r>
          </a:p>
          <a:p>
            <a:pPr defTabSz="614111"/>
            <a:r>
              <a:rPr lang="en-US"/>
              <a:t>However, there is no mastery tests for wellbeing. Instead there is a screening assessment – a survey that is completed by a teacher once a term that focuses on behavior and gives each student a score at the end of it. Based on this score students can be flagged. Those students that are flagged should then undergo TRF and SSIS testing.</a:t>
            </a:r>
          </a:p>
          <a:p>
            <a:pPr defTabSz="614111"/>
            <a:endParaRPr lang="en-US"/>
          </a:p>
          <a:p>
            <a:pPr defTabSz="614111"/>
            <a:r>
              <a:rPr lang="en-US" i="1"/>
              <a:t>BD’s feedback – </a:t>
            </a:r>
          </a:p>
          <a:p>
            <a:pPr marL="153528" indent="-153528" defTabSz="614111">
              <a:buFontTx/>
              <a:buAutoNum type="arabicPeriod"/>
            </a:pPr>
            <a:r>
              <a:rPr lang="en-US">
                <a:effectLst/>
              </a:rPr>
              <a:t>Match charts and provided information to KPIs - </a:t>
            </a:r>
            <a:r>
              <a:rPr lang="en-AU"/>
              <a:t>current KPIs are not reflective of information that needs to be reported; suggested revision of KPIs if this presentation is approved by BD </a:t>
            </a:r>
            <a:endParaRPr lang="en-US">
              <a:effectLst/>
            </a:endParaRPr>
          </a:p>
          <a:p>
            <a:pPr marL="153528" indent="-153528" defTabSz="614111">
              <a:buFontTx/>
              <a:buAutoNum type="arabicPeriod"/>
            </a:pPr>
            <a:r>
              <a:rPr lang="en-US">
                <a:effectLst/>
              </a:rPr>
              <a:t>Paths program – get that information from a workshop on readiness and well-being with Lara – COMPLETED (see above)</a:t>
            </a:r>
          </a:p>
          <a:p>
            <a:br>
              <a:rPr lang="en-AU">
                <a:effectLst/>
              </a:rPr>
            </a:br>
            <a:r>
              <a:rPr lang="en-AU" b="1">
                <a:effectLst/>
              </a:rPr>
              <a:t>KPIs</a:t>
            </a:r>
          </a:p>
          <a:p>
            <a:r>
              <a:rPr lang="en-AU" sz="1200" b="0"/>
              <a:t>COMMUNITY - High5 program delivery outputs - Supporting student wellbeing</a:t>
            </a:r>
          </a:p>
          <a:p>
            <a:r>
              <a:rPr lang="en-AU" sz="1200"/>
              <a:t>1</a:t>
            </a:r>
          </a:p>
          <a:p>
            <a:r>
              <a:rPr lang="en-AU" sz="1200"/>
              <a:t>Community Coach monitors wellbeing support plans for students</a:t>
            </a:r>
          </a:p>
          <a:p>
            <a:r>
              <a:rPr lang="en-AU" sz="1200"/>
              <a:t>Wellbeing support plans are completed for every student (Yes/No)</a:t>
            </a:r>
          </a:p>
          <a:p>
            <a:r>
              <a:rPr lang="en-AU" sz="1200"/>
              <a:t>2</a:t>
            </a:r>
          </a:p>
          <a:p>
            <a:r>
              <a:rPr lang="en-AU" sz="1200"/>
              <a:t>Teacher delivers classroom Wellbeing strategy</a:t>
            </a:r>
          </a:p>
          <a:p>
            <a:r>
              <a:rPr lang="en-AU" sz="1200"/>
              <a:t>Teachers deliver daily emotional-awareness, self-confidence, regulation settling routines (Yes/No)</a:t>
            </a:r>
          </a:p>
          <a:p>
            <a:r>
              <a:rPr lang="en-AU" sz="1200"/>
              <a:t>3</a:t>
            </a:r>
          </a:p>
          <a:p>
            <a:r>
              <a:rPr lang="en-AU" sz="1200"/>
              <a:t>Teacher delivers PATHS/SSIS curriculum twice weekly in 30 minute lessons </a:t>
            </a:r>
          </a:p>
          <a:p>
            <a:r>
              <a:rPr lang="en-AU" sz="1200"/>
              <a:t>PATHS/SSIS curriculum is delivered/required twice weekly and documented (Yes/No)</a:t>
            </a:r>
          </a:p>
          <a:p>
            <a:r>
              <a:rPr lang="en-AU" sz="1200"/>
              <a:t>4</a:t>
            </a:r>
          </a:p>
          <a:p>
            <a:r>
              <a:rPr lang="en-AU" sz="1200"/>
              <a:t>Teacher conducts a routine wellbeing assessment of home class students</a:t>
            </a:r>
          </a:p>
          <a:p>
            <a:r>
              <a:rPr lang="en-AU" sz="1200"/>
              <a:t>Wellbeing assessment is conducted and documented (Yes/No)</a:t>
            </a:r>
          </a:p>
          <a:p>
            <a:r>
              <a:rPr lang="en-AU" sz="1200"/>
              <a:t>5</a:t>
            </a:r>
          </a:p>
          <a:p>
            <a:r>
              <a:rPr lang="en-AU" sz="1200"/>
              <a:t>Community Coach screens student, cognitive, social and emotional development </a:t>
            </a:r>
          </a:p>
          <a:p>
            <a:r>
              <a:rPr lang="en-AU" sz="1200"/>
              <a:t>Community Coach screening of students is completed for every student (Yes/No)</a:t>
            </a:r>
          </a:p>
          <a:p>
            <a:r>
              <a:rPr lang="en-AU" sz="1200"/>
              <a:t>6</a:t>
            </a:r>
          </a:p>
          <a:p>
            <a:r>
              <a:rPr lang="en-AU" sz="1200"/>
              <a:t>Community Coach refers students with wellbeing needs and follows up referrals in a timely manner </a:t>
            </a:r>
          </a:p>
          <a:p>
            <a:r>
              <a:rPr lang="en-AU" sz="1200"/>
              <a:t>All referrals are followed up and acted upon by Community Coach in a timely manner (Yes/No)</a:t>
            </a:r>
          </a:p>
          <a:p>
            <a:r>
              <a:rPr lang="en-AU" sz="1200"/>
              <a:t>7</a:t>
            </a:r>
          </a:p>
          <a:p>
            <a:r>
              <a:rPr lang="en-AU" sz="1200"/>
              <a:t>Community Coach ensures all students with verifiable needs have a current EAP or request</a:t>
            </a:r>
          </a:p>
          <a:p>
            <a:r>
              <a:rPr lang="en-AU" sz="1200"/>
              <a:t>All students with verifiable needs have a current EAP (Yes/No)</a:t>
            </a:r>
          </a:p>
          <a:p>
            <a:r>
              <a:rPr lang="en-AU" sz="1200"/>
              <a:t>8</a:t>
            </a:r>
          </a:p>
          <a:p>
            <a:r>
              <a:rPr lang="en-AU" sz="1200"/>
              <a:t>Community Coach monitors verification (testing, assign to verifiers, await verification, verification)</a:t>
            </a:r>
          </a:p>
          <a:p>
            <a:r>
              <a:rPr lang="en-AU" sz="1200"/>
              <a:t>All necessary verification processes are completed and documented (Yes/No)</a:t>
            </a:r>
          </a:p>
          <a:p>
            <a:r>
              <a:rPr lang="en-AU" sz="1200"/>
              <a:t>9</a:t>
            </a:r>
          </a:p>
          <a:p>
            <a:r>
              <a:rPr lang="en-AU" sz="1200"/>
              <a:t>Community Coach engages relevant service providers regarding students’ wellbeing and special needs</a:t>
            </a:r>
          </a:p>
          <a:p>
            <a:r>
              <a:rPr lang="en-AU" sz="1200"/>
              <a:t>Relevant service providers have been engaged by Community Coach (Yes/No)</a:t>
            </a:r>
          </a:p>
          <a:p>
            <a:r>
              <a:rPr lang="en-AU" sz="1200"/>
              <a:t>10</a:t>
            </a:r>
          </a:p>
          <a:p>
            <a:r>
              <a:rPr lang="en-AU" sz="1200"/>
              <a:t>Service provider addresses student wellbeing issues</a:t>
            </a:r>
          </a:p>
          <a:p>
            <a:r>
              <a:rPr lang="en-AU" sz="1200"/>
              <a:t>Service provided are being regularly reviewed to ensure student wellbeing issues are being addressed (Yes/No)</a:t>
            </a:r>
          </a:p>
          <a:p>
            <a:r>
              <a:rPr lang="en-AU" sz="1200"/>
              <a:t>11</a:t>
            </a:r>
          </a:p>
          <a:p>
            <a:r>
              <a:rPr lang="en-AU" sz="1200"/>
              <a:t>Principal or Community Coach discusses wellbeing concerns with parents and logs conversations</a:t>
            </a:r>
          </a:p>
          <a:p>
            <a:r>
              <a:rPr lang="en-AU" sz="1200"/>
              <a:t>Wellbeing discussions are conducted and documented for each student (Yes/No)</a:t>
            </a:r>
          </a:p>
          <a:p>
            <a:endParaRPr lang="en-AU" sz="1200" b="0"/>
          </a:p>
          <a:p>
            <a:r>
              <a:rPr lang="en-AU" sz="1200" b="0"/>
              <a:t>COMMUNITY - High5 program delivery outcomes - Student wellbeing is supported</a:t>
            </a:r>
          </a:p>
          <a:p>
            <a:r>
              <a:rPr lang="en-AU" sz="1200" b="0"/>
              <a:t>1</a:t>
            </a:r>
          </a:p>
          <a:p>
            <a:r>
              <a:rPr lang="en-AU" sz="1200"/>
              <a:t>Students have the social, emotional and behaviour outcomes for their age level</a:t>
            </a:r>
          </a:p>
          <a:p>
            <a:r>
              <a:rPr lang="en-AU" sz="1200"/>
              <a:t>Outcomes documented in Teacher Report Form (TRF) and Social Skills Improvement System (SSIS)</a:t>
            </a:r>
          </a:p>
          <a:p>
            <a:endParaRPr lang="en-AU" sz="1200"/>
          </a:p>
          <a:p>
            <a:endParaRPr lang="en-AU"/>
          </a:p>
        </p:txBody>
      </p:sp>
    </p:spTree>
    <p:extLst>
      <p:ext uri="{BB962C8B-B14F-4D97-AF65-F5344CB8AC3E}">
        <p14:creationId xmlns:p14="http://schemas.microsoft.com/office/powerpoint/2010/main" val="2836245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pPr defTabSz="614111"/>
            <a:r>
              <a:rPr lang="en-US" i="1"/>
              <a:t>BD’s feedback – </a:t>
            </a:r>
          </a:p>
          <a:p>
            <a:pPr marL="153528" indent="-153528">
              <a:buAutoNum type="arabicPeriod"/>
            </a:pPr>
            <a:r>
              <a:rPr lang="en-AU"/>
              <a:t>Present the information in this chart as a table, by group – SUGESTED to still utilise chart as above to present information in more user-friendly way </a:t>
            </a:r>
          </a:p>
          <a:p>
            <a:pPr marL="153528" indent="-153528">
              <a:buAutoNum type="arabicPeriod"/>
            </a:pPr>
            <a:r>
              <a:rPr lang="en-AU"/>
              <a:t>Think about presenting information in takeaways by group in a stacked chart – see the suggested chart above</a:t>
            </a:r>
          </a:p>
          <a:p>
            <a:pPr marL="0" indent="0">
              <a:buNone/>
            </a:pPr>
            <a:endParaRPr lang="en-AU"/>
          </a:p>
          <a:p>
            <a:r>
              <a:rPr lang="en-AU" sz="1200" b="1"/>
              <a:t>KPIs</a:t>
            </a:r>
          </a:p>
          <a:p>
            <a:r>
              <a:rPr lang="en-AU" sz="1200" b="0"/>
              <a:t>COMMUNITY - High5 program delivery outputs - Improving access to educational resources</a:t>
            </a:r>
          </a:p>
          <a:p>
            <a:r>
              <a:rPr lang="en-AU" sz="1200"/>
              <a:t>1</a:t>
            </a:r>
          </a:p>
          <a:p>
            <a:r>
              <a:rPr lang="en-AU" sz="1200"/>
              <a:t>Community Coach holds one Family Education Day per term to promote SETs</a:t>
            </a:r>
          </a:p>
          <a:p>
            <a:r>
              <a:rPr lang="en-AU" sz="1200"/>
              <a:t>Family Education Day is organised each term (Yes/No) </a:t>
            </a:r>
          </a:p>
          <a:p>
            <a:r>
              <a:rPr lang="en-AU" sz="1200"/>
              <a:t>2</a:t>
            </a:r>
          </a:p>
          <a:p>
            <a:r>
              <a:rPr lang="en-AU" sz="1200"/>
              <a:t>Music teacher promotes SET to parents of each student in band to purchase a second hand/new musical instrument</a:t>
            </a:r>
          </a:p>
          <a:p>
            <a:r>
              <a:rPr lang="en-AU" sz="1200"/>
              <a:t>Music teacher documents that each student has a musical instrument (Yes/No)</a:t>
            </a:r>
          </a:p>
          <a:p>
            <a:endParaRPr lang="en-AU" b="1"/>
          </a:p>
          <a:p>
            <a:r>
              <a:rPr lang="en-AU" sz="1200" b="1"/>
              <a:t>COMMUNITY - High5 delivery outcomes - Students have financial support for their education</a:t>
            </a:r>
          </a:p>
          <a:p>
            <a:r>
              <a:rPr lang="en-AU" sz="1200"/>
              <a:t>1</a:t>
            </a:r>
          </a:p>
          <a:p>
            <a:r>
              <a:rPr lang="en-AU" sz="1200"/>
              <a:t>All students have the educational resources required for primary school</a:t>
            </a:r>
          </a:p>
          <a:p>
            <a:r>
              <a:rPr lang="en-AU" sz="1200"/>
              <a:t>Teacher documents regular yearly SET contributions for all students (Yes/No)</a:t>
            </a:r>
          </a:p>
          <a:p>
            <a:r>
              <a:rPr lang="en-AU" sz="1200"/>
              <a:t>2</a:t>
            </a:r>
          </a:p>
          <a:p>
            <a:r>
              <a:rPr lang="en-AU" sz="1200"/>
              <a:t>Teacher monitors SET payments to ensure regular contributions for the year </a:t>
            </a:r>
          </a:p>
          <a:p>
            <a:r>
              <a:rPr lang="en-AU" sz="1200"/>
              <a:t>Teacher documents regular yearly SET contributions for all students (Yes/No)</a:t>
            </a:r>
          </a:p>
          <a:p>
            <a:r>
              <a:rPr lang="en-AU" sz="1200"/>
              <a:t>3</a:t>
            </a:r>
          </a:p>
          <a:p>
            <a:r>
              <a:rPr lang="en-AU" sz="1200"/>
              <a:t>Every student is on track to have a SET balance of $3,000 by the end of primary school to support their high school education</a:t>
            </a:r>
          </a:p>
          <a:p>
            <a:r>
              <a:rPr lang="en-AU" sz="1200"/>
              <a:t>All students have a SET balance of at least $3,000</a:t>
            </a:r>
          </a:p>
          <a:p>
            <a:endParaRPr lang="en-AU" sz="1200"/>
          </a:p>
          <a:p>
            <a:r>
              <a:rPr lang="en-AU" sz="1200" b="1"/>
              <a:t>COMMUNITY - High5 delivery outcomes - Students successfully transition to high school</a:t>
            </a:r>
            <a:endParaRPr lang="en-AU" sz="1200"/>
          </a:p>
          <a:p>
            <a:r>
              <a:rPr lang="en-AU" sz="1200"/>
              <a:t>1</a:t>
            </a:r>
          </a:p>
          <a:p>
            <a:r>
              <a:rPr lang="en-AU" sz="1200"/>
              <a:t>All students have transitioned to a high school that meets their needs</a:t>
            </a:r>
          </a:p>
          <a:p>
            <a:r>
              <a:rPr lang="en-AU" sz="1200"/>
              <a:t>Students attending high school / students completing Year 6 (in the same cohort)</a:t>
            </a:r>
          </a:p>
          <a:p>
            <a:r>
              <a:rPr lang="en-AU" sz="1200"/>
              <a:t>2</a:t>
            </a:r>
          </a:p>
          <a:p>
            <a:r>
              <a:rPr lang="en-AU" sz="1200"/>
              <a:t>All students have achieved Year 12 attainment</a:t>
            </a:r>
          </a:p>
          <a:p>
            <a:r>
              <a:rPr lang="en-AU" sz="1200"/>
              <a:t>Students completing Year 12 / students completing Year 6 (in the same cohort)</a:t>
            </a:r>
          </a:p>
          <a:p>
            <a:endParaRPr lang="en-AU" sz="1200"/>
          </a:p>
          <a:p>
            <a:endParaRPr lang="en-AU"/>
          </a:p>
        </p:txBody>
      </p:sp>
    </p:spTree>
    <p:extLst>
      <p:ext uri="{BB962C8B-B14F-4D97-AF65-F5344CB8AC3E}">
        <p14:creationId xmlns:p14="http://schemas.microsoft.com/office/powerpoint/2010/main" val="24095542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pPr defTabSz="614111"/>
            <a:r>
              <a:rPr lang="en-US" i="0"/>
              <a:t>[Need to check with Lara if MYAT testing is done in year 5; googled it and it says this testing is for students aged 10-15 which covers years 5 and 6, but we need to check how and when it is done in schools]</a:t>
            </a:r>
          </a:p>
          <a:p>
            <a:pPr defTabSz="614111"/>
            <a:endParaRPr lang="en-US" i="1"/>
          </a:p>
          <a:p>
            <a:pPr defTabSz="614111"/>
            <a:r>
              <a:rPr lang="en-US" i="1"/>
              <a:t>BD’s feedback </a:t>
            </a:r>
            <a:r>
              <a:rPr lang="en-US"/>
              <a:t>– </a:t>
            </a:r>
            <a:r>
              <a:rPr lang="en-AU"/>
              <a:t>refer to previous feedback on community slides</a:t>
            </a:r>
          </a:p>
          <a:p>
            <a:pPr defTabSz="614111"/>
            <a:endParaRPr lang="en-AU"/>
          </a:p>
          <a:p>
            <a:pPr defTabSz="614111"/>
            <a:r>
              <a:rPr lang="en-AU" b="1"/>
              <a:t>KPIs</a:t>
            </a:r>
          </a:p>
          <a:p>
            <a:r>
              <a:rPr lang="en-AU" sz="1200" b="0"/>
              <a:t>COMMUNITY - High5 delivery outputs - Preparing students for the transition to high school</a:t>
            </a:r>
          </a:p>
          <a:p>
            <a:r>
              <a:rPr lang="en-AU" sz="1200"/>
              <a:t>1</a:t>
            </a:r>
          </a:p>
          <a:p>
            <a:r>
              <a:rPr lang="en-AU" sz="1200"/>
              <a:t>Students complete MYAT testing and achieve level 3 Stanine or above</a:t>
            </a:r>
          </a:p>
          <a:p>
            <a:r>
              <a:rPr lang="en-AU" sz="1200"/>
              <a:t>All students have successfully completed MYAT testing (Yes/No)</a:t>
            </a:r>
          </a:p>
          <a:p>
            <a:r>
              <a:rPr lang="en-AU" sz="1200"/>
              <a:t>2</a:t>
            </a:r>
          </a:p>
          <a:p>
            <a:r>
              <a:rPr lang="en-AU" sz="1200"/>
              <a:t>Community Coach applies for students scholarship to quality school with parents</a:t>
            </a:r>
          </a:p>
          <a:p>
            <a:r>
              <a:rPr lang="en-AU" sz="1200"/>
              <a:t>Community Coach documents all scholarship applications (Yes/No)</a:t>
            </a:r>
          </a:p>
          <a:p>
            <a:r>
              <a:rPr lang="en-AU" sz="1200"/>
              <a:t>3</a:t>
            </a:r>
          </a:p>
          <a:p>
            <a:r>
              <a:rPr lang="en-AU" sz="1200"/>
              <a:t>Community Coach completes boarding school interviews by Term 3 </a:t>
            </a:r>
          </a:p>
          <a:p>
            <a:r>
              <a:rPr lang="en-AU" sz="1200"/>
              <a:t>Community Coach documents all completed interviews by term 3 (Yes/No)</a:t>
            </a:r>
          </a:p>
          <a:p>
            <a:r>
              <a:rPr lang="en-AU" sz="1200"/>
              <a:t>4</a:t>
            </a:r>
          </a:p>
          <a:p>
            <a:r>
              <a:rPr lang="en-AU" sz="1200"/>
              <a:t>Community Coach monitors students’ acceptance and enrolment status </a:t>
            </a:r>
          </a:p>
          <a:p>
            <a:r>
              <a:rPr lang="en-AU" sz="1200"/>
              <a:t>Community Coach documents acceptance and enrolment status for students (Yes/No)</a:t>
            </a:r>
          </a:p>
          <a:p>
            <a:r>
              <a:rPr lang="en-AU" sz="1200"/>
              <a:t>5</a:t>
            </a:r>
          </a:p>
          <a:p>
            <a:r>
              <a:rPr lang="en-AU" sz="1200"/>
              <a:t>Community Coach ensures students and parents have coping strategies to transition to high school</a:t>
            </a:r>
          </a:p>
          <a:p>
            <a:r>
              <a:rPr lang="en-AU" sz="1200"/>
              <a:t>Coping strategies (transition to high school) have been discussed/documented by parents and students (Yes/No)</a:t>
            </a:r>
          </a:p>
          <a:p>
            <a:r>
              <a:rPr lang="en-AU" sz="1200"/>
              <a:t>6</a:t>
            </a:r>
          </a:p>
          <a:p>
            <a:r>
              <a:rPr lang="en-AU" sz="1200"/>
              <a:t>Community Coach ensures students transition to high school that meets their needs and delivers student profile</a:t>
            </a:r>
          </a:p>
          <a:p>
            <a:r>
              <a:rPr lang="en-AU" sz="1200"/>
              <a:t>Community Coach documents effective transition to high school for special needs students (Yes/No)</a:t>
            </a:r>
          </a:p>
          <a:p>
            <a:r>
              <a:rPr lang="en-AU" sz="1200"/>
              <a:t>7</a:t>
            </a:r>
          </a:p>
          <a:p>
            <a:r>
              <a:rPr lang="en-AU" sz="1200"/>
              <a:t>Year 5 and 6 teachers delivers high school preparation program and updates each term</a:t>
            </a:r>
          </a:p>
          <a:p>
            <a:r>
              <a:rPr lang="en-AU" sz="1200"/>
              <a:t>Teacher’s High School strategy is documented each term (Yes/No)</a:t>
            </a:r>
          </a:p>
          <a:p>
            <a:r>
              <a:rPr lang="en-AU" sz="1200"/>
              <a:t>8</a:t>
            </a:r>
          </a:p>
          <a:p>
            <a:r>
              <a:rPr lang="en-AU" sz="1200"/>
              <a:t>Community Coach holds the Year 5 Retreat with every student and at least one parent or other key family member attending for each student</a:t>
            </a:r>
          </a:p>
          <a:p>
            <a:r>
              <a:rPr lang="en-AU" sz="1200"/>
              <a:t>Students attending Year 5 Retreat / Total students in Year 5</a:t>
            </a:r>
          </a:p>
          <a:p>
            <a:r>
              <a:rPr lang="en-AU" sz="1200"/>
              <a:t>9</a:t>
            </a:r>
          </a:p>
          <a:p>
            <a:r>
              <a:rPr lang="en-AU" sz="1200"/>
              <a:t>Community Coach holds the Year 6 High School Excursion with every student and at least one parent or other key family member attending for every teacher</a:t>
            </a:r>
          </a:p>
          <a:p>
            <a:r>
              <a:rPr lang="en-AU" sz="1200"/>
              <a:t>Students attending Year 6 High School Excursion / Total students in Year 6</a:t>
            </a:r>
          </a:p>
          <a:p>
            <a:r>
              <a:rPr lang="en-AU" sz="1200"/>
              <a:t>10</a:t>
            </a:r>
          </a:p>
          <a:p>
            <a:r>
              <a:rPr lang="en-AU" sz="1200"/>
              <a:t>Principal inducts all graduating students into Alumni</a:t>
            </a:r>
          </a:p>
          <a:p>
            <a:r>
              <a:rPr lang="en-AU" sz="1200"/>
              <a:t>Alumni ceremony attended by Principal (Yes/No)</a:t>
            </a:r>
          </a:p>
          <a:p>
            <a:r>
              <a:rPr lang="en-AU" sz="1200"/>
              <a:t>11</a:t>
            </a:r>
          </a:p>
          <a:p>
            <a:r>
              <a:rPr lang="en-AU" sz="1200"/>
              <a:t>Principals invites Alumni and their former teachers to participate in school events each term </a:t>
            </a:r>
          </a:p>
          <a:p>
            <a:r>
              <a:rPr lang="en-AU" sz="1200"/>
              <a:t>Principals documents invites and attendance by Alumni to school events and speeches (Yes/No)</a:t>
            </a:r>
          </a:p>
          <a:p>
            <a:r>
              <a:rPr lang="en-AU" sz="1200"/>
              <a:t>12</a:t>
            </a:r>
          </a:p>
          <a:p>
            <a:r>
              <a:rPr lang="en-AU" sz="1200"/>
              <a:t>Principal ensures Alumni achievements are celebrated in school and community </a:t>
            </a:r>
          </a:p>
          <a:p>
            <a:r>
              <a:rPr lang="en-AU" sz="1200"/>
              <a:t>Alumni achievements acknowledged and celebrated by principal in formal presentations (Yes/No)</a:t>
            </a:r>
          </a:p>
          <a:p>
            <a:r>
              <a:rPr lang="en-AU" sz="1200"/>
              <a:t>13</a:t>
            </a:r>
          </a:p>
          <a:p>
            <a:r>
              <a:rPr lang="en-AU" sz="1200"/>
              <a:t>Community Coach ensures data kept annually on all graduating students for high school years</a:t>
            </a:r>
          </a:p>
          <a:p>
            <a:r>
              <a:rPr lang="en-AU" sz="1200"/>
              <a:t>Graduating students’ data is recorded annually by Community Coach (Yes/No)</a:t>
            </a:r>
          </a:p>
          <a:p>
            <a:r>
              <a:rPr lang="en-AU" sz="1200"/>
              <a:t>14</a:t>
            </a:r>
          </a:p>
          <a:p>
            <a:r>
              <a:rPr lang="en-AU" sz="1200"/>
              <a:t>Community Coach ensures students are supported to stay in high school till they complete Year 12 </a:t>
            </a:r>
          </a:p>
          <a:p>
            <a:r>
              <a:rPr lang="en-AU" sz="1200"/>
              <a:t>Community Coach documents support is offered to students to complete Year 12 (Yes/No)</a:t>
            </a:r>
          </a:p>
          <a:p>
            <a:r>
              <a:rPr lang="en-AU" sz="1200"/>
              <a:t>15</a:t>
            </a:r>
          </a:p>
          <a:p>
            <a:r>
              <a:rPr lang="en-AU" sz="1200"/>
              <a:t>Year 5 and Year 6 teacher develops a student profile and ABCD and holds high school conversation with parents</a:t>
            </a:r>
          </a:p>
          <a:p>
            <a:r>
              <a:rPr lang="en-AU" sz="1200"/>
              <a:t>Teacher develops and documents readiness strategy (Yes/No)</a:t>
            </a:r>
          </a:p>
          <a:p>
            <a:endParaRPr lang="en-AU"/>
          </a:p>
          <a:p>
            <a:endParaRPr lang="en-AU"/>
          </a:p>
        </p:txBody>
      </p:sp>
    </p:spTree>
    <p:extLst>
      <p:ext uri="{BB962C8B-B14F-4D97-AF65-F5344CB8AC3E}">
        <p14:creationId xmlns:p14="http://schemas.microsoft.com/office/powerpoint/2010/main" val="23462449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r>
              <a:rPr lang="en-US" i="0"/>
              <a:t>[Information is taken from Music Implementation Guide V1 20200805]</a:t>
            </a:r>
          </a:p>
          <a:p>
            <a:endParaRPr lang="en-US" i="0"/>
          </a:p>
          <a:p>
            <a:r>
              <a:rPr lang="en-US" i="1"/>
              <a:t>BD’s feedback </a:t>
            </a:r>
            <a:r>
              <a:rPr lang="en-US"/>
              <a:t>– </a:t>
            </a:r>
          </a:p>
          <a:p>
            <a:pPr marL="153528" indent="-153528">
              <a:buAutoNum type="arabicPeriod"/>
            </a:pPr>
            <a:r>
              <a:rPr lang="en-US"/>
              <a:t>Instead of focusing on performance and competitions, the main focus should be on assessments - IMPLEMENTED</a:t>
            </a:r>
          </a:p>
          <a:p>
            <a:pPr marL="153528" indent="-153528">
              <a:buAutoNum type="arabicPeriod"/>
            </a:pPr>
            <a:endParaRPr lang="en-US"/>
          </a:p>
          <a:p>
            <a:pPr defTabSz="614111"/>
            <a:r>
              <a:rPr lang="en-US"/>
              <a:t>No KPIs for this domain</a:t>
            </a:r>
          </a:p>
          <a:p>
            <a:endParaRPr lang="en-AU"/>
          </a:p>
        </p:txBody>
      </p:sp>
    </p:spTree>
    <p:extLst>
      <p:ext uri="{BB962C8B-B14F-4D97-AF65-F5344CB8AC3E}">
        <p14:creationId xmlns:p14="http://schemas.microsoft.com/office/powerpoint/2010/main" val="23987742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r>
              <a:rPr lang="en-US"/>
              <a:t>NOT DONE – there is not information on PE in 6C Operating manual about physical education program. Need to ask Lara about what assessments are there for PE and how students are grouped. Was only able to find ‘Health and Physical Education’ row in Student Semester Report Card</a:t>
            </a:r>
          </a:p>
          <a:p>
            <a:endParaRPr lang="en-US" i="1"/>
          </a:p>
          <a:p>
            <a:r>
              <a:rPr lang="en-US" i="1"/>
              <a:t>BD’s feedback </a:t>
            </a:r>
            <a:r>
              <a:rPr lang="en-US"/>
              <a:t>– </a:t>
            </a:r>
          </a:p>
          <a:p>
            <a:pPr marL="153528" indent="-153528">
              <a:buAutoNum type="arabicPeriod"/>
            </a:pPr>
            <a:r>
              <a:rPr lang="en-US"/>
              <a:t>Instead of focusing on performance and competitions, the main focus should be on assessments</a:t>
            </a:r>
          </a:p>
          <a:p>
            <a:pPr marL="153528" indent="-153528">
              <a:buAutoNum type="arabicPeriod"/>
            </a:pPr>
            <a:endParaRPr lang="en-US"/>
          </a:p>
          <a:p>
            <a:pPr defTabSz="614111"/>
            <a:r>
              <a:rPr lang="en-US"/>
              <a:t>No KPIs for this domain</a:t>
            </a:r>
          </a:p>
          <a:p>
            <a:endParaRPr lang="en-AU"/>
          </a:p>
        </p:txBody>
      </p:sp>
    </p:spTree>
    <p:extLst>
      <p:ext uri="{BB962C8B-B14F-4D97-AF65-F5344CB8AC3E}">
        <p14:creationId xmlns:p14="http://schemas.microsoft.com/office/powerpoint/2010/main" val="42725569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pPr defTabSz="614111"/>
            <a:r>
              <a:rPr lang="en-US" i="1"/>
              <a:t>BD’s feedback </a:t>
            </a:r>
            <a:r>
              <a:rPr lang="en-US"/>
              <a:t>– </a:t>
            </a:r>
          </a:p>
          <a:p>
            <a:pPr marL="153528" indent="-153528">
              <a:buAutoNum type="arabicPeriod"/>
            </a:pPr>
            <a:r>
              <a:rPr lang="en-AU"/>
              <a:t>Focus on assessments - IMPLEMENTED</a:t>
            </a:r>
          </a:p>
          <a:p>
            <a:pPr marL="0" indent="0">
              <a:buNone/>
            </a:pPr>
            <a:endParaRPr lang="en-AU"/>
          </a:p>
          <a:p>
            <a:pPr marL="0" indent="0">
              <a:buNone/>
            </a:pPr>
            <a:r>
              <a:rPr lang="en-AU"/>
              <a:t>Lara provided information on how students are grouped for this subject and that they have an assessment at the end of the term</a:t>
            </a:r>
          </a:p>
          <a:p>
            <a:pPr defTabSz="614111"/>
            <a:endParaRPr lang="en-US"/>
          </a:p>
          <a:p>
            <a:pPr defTabSz="614111"/>
            <a:r>
              <a:rPr lang="en-US"/>
              <a:t>No KPIs for this domain</a:t>
            </a:r>
          </a:p>
          <a:p>
            <a:endParaRPr lang="en-AU"/>
          </a:p>
        </p:txBody>
      </p:sp>
    </p:spTree>
    <p:extLst>
      <p:ext uri="{BB962C8B-B14F-4D97-AF65-F5344CB8AC3E}">
        <p14:creationId xmlns:p14="http://schemas.microsoft.com/office/powerpoint/2010/main" val="2317337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pPr defTabSz="614111"/>
            <a:r>
              <a:rPr lang="en-US" i="1"/>
              <a:t>BD’s feedback </a:t>
            </a:r>
            <a:r>
              <a:rPr lang="en-US"/>
              <a:t>– </a:t>
            </a:r>
          </a:p>
          <a:p>
            <a:r>
              <a:rPr lang="en-US"/>
              <a:t>No feedback on this slide specifically</a:t>
            </a:r>
          </a:p>
          <a:p>
            <a:endParaRPr lang="en-US"/>
          </a:p>
          <a:p>
            <a:pPr defTabSz="614111"/>
            <a:r>
              <a:rPr lang="en-US"/>
              <a:t>No KPIs for this domain</a:t>
            </a:r>
          </a:p>
          <a:p>
            <a:endParaRPr lang="en-AU"/>
          </a:p>
        </p:txBody>
      </p:sp>
    </p:spTree>
    <p:extLst>
      <p:ext uri="{BB962C8B-B14F-4D97-AF65-F5344CB8AC3E}">
        <p14:creationId xmlns:p14="http://schemas.microsoft.com/office/powerpoint/2010/main" val="13000668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pPr defTabSz="614111"/>
            <a:r>
              <a:rPr lang="en-US" i="1"/>
              <a:t>BD’s feedback </a:t>
            </a:r>
            <a:r>
              <a:rPr lang="en-US"/>
              <a:t>– </a:t>
            </a:r>
          </a:p>
          <a:p>
            <a:pPr marL="153528" indent="-153528">
              <a:buAutoNum type="arabicPeriod"/>
            </a:pPr>
            <a:r>
              <a:rPr lang="en-AU"/>
              <a:t>Expand this slide to possibly 2 slides by adding extra columns to the table - IMPLEMENTED</a:t>
            </a:r>
          </a:p>
          <a:p>
            <a:pPr marL="153528" indent="-153528">
              <a:buAutoNum type="arabicPeriod"/>
            </a:pPr>
            <a:r>
              <a:rPr lang="en-AU"/>
              <a:t>Retitle the slide to make it more action focused and direct – IMPLENTED</a:t>
            </a:r>
          </a:p>
          <a:p>
            <a:pPr marL="153528" indent="-153528">
              <a:buAutoNum type="arabicPeriod"/>
            </a:pPr>
            <a:r>
              <a:rPr lang="en-AU"/>
              <a:t>Remove question marks from headings – IMPLEMENTED</a:t>
            </a:r>
          </a:p>
          <a:p>
            <a:pPr marL="153528" indent="-153528">
              <a:buAutoNum type="arabicPeriod"/>
            </a:pPr>
            <a:r>
              <a:rPr lang="en-AU"/>
              <a:t>Be less nice and focus on accountability and actions - IMPLEMENTED</a:t>
            </a:r>
          </a:p>
          <a:p>
            <a:pPr marL="153528" indent="-153528">
              <a:buAutoNum type="arabicPeriod"/>
            </a:pPr>
            <a:r>
              <a:rPr lang="en-AU"/>
              <a:t>Use the whole presentation as a preparation for setting actions which will be documented in those slides – IMPLEMENTED with action focus points</a:t>
            </a:r>
          </a:p>
        </p:txBody>
      </p:sp>
    </p:spTree>
    <p:extLst>
      <p:ext uri="{BB962C8B-B14F-4D97-AF65-F5344CB8AC3E}">
        <p14:creationId xmlns:p14="http://schemas.microsoft.com/office/powerpoint/2010/main" val="39481113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pPr defTabSz="614111"/>
            <a:r>
              <a:rPr lang="en-US" i="1"/>
              <a:t>BD’s feedback </a:t>
            </a:r>
            <a:r>
              <a:rPr lang="en-US"/>
              <a:t>– </a:t>
            </a:r>
          </a:p>
          <a:p>
            <a:pPr marL="153528" indent="-153528">
              <a:buAutoNum type="arabicPeriod"/>
            </a:pPr>
            <a:r>
              <a:rPr lang="en-AU"/>
              <a:t>Expand this slide to possibly 2 slides by adding extra columns to the table</a:t>
            </a:r>
          </a:p>
          <a:p>
            <a:pPr marL="153528" indent="-153528">
              <a:buAutoNum type="arabicPeriod"/>
            </a:pPr>
            <a:r>
              <a:rPr lang="en-AU"/>
              <a:t>Retitle the slide to make it more action focused and direct – IMPLENTED</a:t>
            </a:r>
          </a:p>
          <a:p>
            <a:pPr marL="153528" indent="-153528">
              <a:buAutoNum type="arabicPeriod"/>
            </a:pPr>
            <a:r>
              <a:rPr lang="en-AU"/>
              <a:t>Remove question marks from headings – IMPLEMENTED</a:t>
            </a:r>
          </a:p>
          <a:p>
            <a:pPr marL="153528" indent="-153528">
              <a:buAutoNum type="arabicPeriod"/>
            </a:pPr>
            <a:r>
              <a:rPr lang="en-AU"/>
              <a:t>Be less nice and focus on accountability and actions</a:t>
            </a:r>
          </a:p>
          <a:p>
            <a:pPr marL="153528" indent="-153528">
              <a:buAutoNum type="arabicPeriod"/>
            </a:pPr>
            <a:r>
              <a:rPr lang="en-AU"/>
              <a:t>Use the whole presentation as a preparation for setting actions which will be documented in those slides </a:t>
            </a:r>
          </a:p>
        </p:txBody>
      </p:sp>
    </p:spTree>
    <p:extLst>
      <p:ext uri="{BB962C8B-B14F-4D97-AF65-F5344CB8AC3E}">
        <p14:creationId xmlns:p14="http://schemas.microsoft.com/office/powerpoint/2010/main" val="19557664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pPr defTabSz="614111"/>
            <a:r>
              <a:rPr lang="en-US" i="1"/>
              <a:t>BD’s feedback </a:t>
            </a:r>
            <a:r>
              <a:rPr lang="en-US"/>
              <a:t>– </a:t>
            </a:r>
          </a:p>
          <a:p>
            <a:pPr marL="153528" indent="-153528">
              <a:buAutoNum type="arabicPeriod"/>
            </a:pPr>
            <a:r>
              <a:rPr lang="en-AU"/>
              <a:t>Expand this slide to possibly 2 slides by adding extra columns to the table</a:t>
            </a:r>
          </a:p>
          <a:p>
            <a:pPr marL="153528" indent="-153528">
              <a:buAutoNum type="arabicPeriod"/>
            </a:pPr>
            <a:r>
              <a:rPr lang="en-AU"/>
              <a:t>Retitle the slide to make it more action focused and direct – IMPLENTED</a:t>
            </a:r>
          </a:p>
          <a:p>
            <a:pPr marL="153528" indent="-153528">
              <a:buAutoNum type="arabicPeriod"/>
            </a:pPr>
            <a:r>
              <a:rPr lang="en-AU"/>
              <a:t>Remove question marks from headings – IMPLEMENTED</a:t>
            </a:r>
          </a:p>
          <a:p>
            <a:pPr marL="153528" indent="-153528">
              <a:buAutoNum type="arabicPeriod"/>
            </a:pPr>
            <a:r>
              <a:rPr lang="en-AU"/>
              <a:t>Be less nice and focus on accountability and actions</a:t>
            </a:r>
          </a:p>
          <a:p>
            <a:pPr marL="153528" indent="-153528">
              <a:buAutoNum type="arabicPeriod"/>
            </a:pPr>
            <a:r>
              <a:rPr lang="en-AU"/>
              <a:t>Use the whole presentation as a preparation for setting actions which will be documented in those slides </a:t>
            </a:r>
          </a:p>
        </p:txBody>
      </p:sp>
    </p:spTree>
    <p:extLst>
      <p:ext uri="{BB962C8B-B14F-4D97-AF65-F5344CB8AC3E}">
        <p14:creationId xmlns:p14="http://schemas.microsoft.com/office/powerpoint/2010/main" val="15214408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2" y="4783158"/>
            <a:ext cx="5446376" cy="3913339"/>
          </a:xfrm>
          <a:prstGeom prst="rect">
            <a:avLst/>
          </a:prstGeom>
        </p:spPr>
        <p:txBody>
          <a:bodyPr/>
          <a:lstStyle/>
          <a:p>
            <a:endParaRPr lang="en-AU"/>
          </a:p>
        </p:txBody>
      </p:sp>
    </p:spTree>
    <p:extLst>
      <p:ext uri="{BB962C8B-B14F-4D97-AF65-F5344CB8AC3E}">
        <p14:creationId xmlns:p14="http://schemas.microsoft.com/office/powerpoint/2010/main" val="42452946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r>
              <a:rPr lang="en-US" i="1"/>
              <a:t>BD’s feedback </a:t>
            </a:r>
            <a:r>
              <a:rPr lang="en-US"/>
              <a:t>– </a:t>
            </a:r>
          </a:p>
          <a:p>
            <a:pPr marL="153528" indent="-153528">
              <a:buAutoNum type="arabicPeriod"/>
            </a:pPr>
            <a:r>
              <a:rPr lang="en-US"/>
              <a:t>A slide for each of H5 areas; also 2-3 slides per topic – IMPLEMENTED 1 slide per topic</a:t>
            </a:r>
          </a:p>
          <a:p>
            <a:pPr marL="153528" indent="-153528">
              <a:buAutoNum type="arabicPeriod"/>
            </a:pPr>
            <a:r>
              <a:rPr lang="en-US"/>
              <a:t>Reasons for non-attendance – remove IMPLEMENTED</a:t>
            </a:r>
          </a:p>
          <a:p>
            <a:pPr marL="153528" indent="-153528">
              <a:buAutoNum type="arabicPeriod"/>
            </a:pPr>
            <a:r>
              <a:rPr lang="en-US"/>
              <a:t>Present data by groups (less than 10). Look at how reporting on attendance was done to communities in the past - IMPLEMENTED</a:t>
            </a:r>
          </a:p>
          <a:p>
            <a:pPr marL="153528" indent="-153528">
              <a:buAutoNum type="arabicPeriod"/>
            </a:pPr>
            <a:r>
              <a:rPr lang="en-US"/>
              <a:t>Need to be able to pinpoint issues – for example 3 children did not come to school for half the term – INMPLEMENTED (see the second slide on attendance)</a:t>
            </a:r>
          </a:p>
          <a:p>
            <a:pPr marL="153528" indent="-153528">
              <a:buAutoNum type="arabicPeriod"/>
            </a:pPr>
            <a:r>
              <a:rPr lang="en-US"/>
              <a:t>In </a:t>
            </a:r>
            <a:r>
              <a:rPr lang="en-US" err="1"/>
              <a:t>takeouts</a:t>
            </a:r>
            <a:r>
              <a:rPr lang="en-US"/>
              <a:t> talk about what data tells about parents and groups, possibly present it as scatter gram – TO BE CONSIDERED</a:t>
            </a:r>
          </a:p>
          <a:p>
            <a:pPr marL="153528" indent="-153528">
              <a:buAutoNum type="arabicPeriod"/>
            </a:pPr>
            <a:endParaRPr lang="en-US"/>
          </a:p>
          <a:p>
            <a:pPr marL="0" indent="0">
              <a:buNone/>
            </a:pPr>
            <a:r>
              <a:rPr lang="en-US" i="1"/>
              <a:t>BD’s feedback from email on 1/09:</a:t>
            </a:r>
          </a:p>
          <a:p>
            <a:pPr marL="171450" indent="-171450">
              <a:buFont typeface="Arial" panose="020B0604020202020204" pitchFamily="34" charset="0"/>
              <a:buChar char="•"/>
            </a:pPr>
            <a:r>
              <a:rPr lang="en-US" i="0"/>
              <a:t>Show attendance by subject instead of school days as it gives much more meaning. E.g. to demonstrate how many lessons students missed in literacy and numeracy </a:t>
            </a:r>
          </a:p>
          <a:p>
            <a:pPr marL="153528" indent="-153528">
              <a:buAutoNum type="arabicPeriod"/>
            </a:pPr>
            <a:endParaRPr lang="en-AU"/>
          </a:p>
          <a:p>
            <a:pPr marL="0" indent="0">
              <a:buNone/>
            </a:pPr>
            <a:r>
              <a:rPr lang="en-AU" b="1"/>
              <a:t>KPIs</a:t>
            </a:r>
          </a:p>
          <a:p>
            <a:r>
              <a:rPr lang="en-AU" sz="800" b="0"/>
              <a:t>COMMUNITY - High5 program delivery outputs - Improving student attendance</a:t>
            </a:r>
          </a:p>
          <a:p>
            <a:r>
              <a:rPr lang="en-AU" sz="800"/>
              <a:t>1</a:t>
            </a:r>
          </a:p>
          <a:p>
            <a:r>
              <a:rPr lang="en-AU" sz="800"/>
              <a:t>Community Coach ensures attendance is visible on classroom data wall and updated weekly </a:t>
            </a:r>
          </a:p>
          <a:p>
            <a:r>
              <a:rPr lang="en-AU" sz="800"/>
              <a:t>Community Coach observations of updated honour board is documented each week (Yes/No)</a:t>
            </a:r>
          </a:p>
          <a:p>
            <a:r>
              <a:rPr lang="en-AU" sz="800"/>
              <a:t>2</a:t>
            </a:r>
          </a:p>
          <a:p>
            <a:r>
              <a:rPr lang="en-AU" sz="800"/>
              <a:t>Teacher delivers classroom attendance strategy and updates each term</a:t>
            </a:r>
          </a:p>
          <a:p>
            <a:r>
              <a:rPr lang="en-AU" sz="800"/>
              <a:t>Teacher’s attendance strategy is documented each term (Yes/No)</a:t>
            </a:r>
          </a:p>
          <a:p>
            <a:r>
              <a:rPr lang="en-AU" sz="800"/>
              <a:t>3</a:t>
            </a:r>
          </a:p>
          <a:p>
            <a:r>
              <a:rPr lang="en-AU" sz="800"/>
              <a:t>Principal presents student awards on a weekly/term basis and shares with parents </a:t>
            </a:r>
          </a:p>
          <a:p>
            <a:r>
              <a:rPr lang="en-AU" sz="800"/>
              <a:t>Weekly and term attendance awards (delivered by principals) are documented (Yes/No)</a:t>
            </a:r>
          </a:p>
          <a:p>
            <a:r>
              <a:rPr lang="en-AU" sz="800"/>
              <a:t>4</a:t>
            </a:r>
          </a:p>
          <a:p>
            <a:r>
              <a:rPr lang="en-AU" sz="800"/>
              <a:t>Community Coach coaches teaching faculty when classroom attendance falls below 90%</a:t>
            </a:r>
          </a:p>
          <a:p>
            <a:r>
              <a:rPr lang="en-AU" sz="800"/>
              <a:t>Coaching by Community Coach is scheduled and completed when attendance falls below 90% (Yes/No)</a:t>
            </a:r>
          </a:p>
          <a:p>
            <a:endParaRPr lang="en-AU" sz="800"/>
          </a:p>
          <a:p>
            <a:r>
              <a:rPr lang="en-AU" sz="800" b="1"/>
              <a:t>COMMUNITY - High5 program delivery outcomes - Improvement in student attendance</a:t>
            </a:r>
            <a:endParaRPr lang="en-AU" sz="800"/>
          </a:p>
          <a:p>
            <a:r>
              <a:rPr lang="en-AU" sz="800">
                <a:solidFill>
                  <a:schemeClr val="bg1"/>
                </a:solidFill>
              </a:rPr>
              <a:t>1</a:t>
            </a:r>
          </a:p>
          <a:p>
            <a:r>
              <a:rPr lang="en-AU" sz="800">
                <a:solidFill>
                  <a:schemeClr val="bg1"/>
                </a:solidFill>
              </a:rPr>
              <a:t>Student attendance is at or above state/territory average</a:t>
            </a:r>
          </a:p>
          <a:p>
            <a:r>
              <a:rPr lang="en-AU" sz="800" i="1">
                <a:solidFill>
                  <a:schemeClr val="bg1"/>
                </a:solidFill>
                <a:highlight>
                  <a:srgbClr val="FF0000"/>
                </a:highlight>
              </a:rPr>
              <a:t>School student attendance (%) – Average school student attendance for state/territory (%) – </a:t>
            </a:r>
            <a:r>
              <a:rPr lang="en-AU" sz="800" b="1">
                <a:solidFill>
                  <a:schemeClr val="bg1"/>
                </a:solidFill>
                <a:highlight>
                  <a:srgbClr val="FF0000"/>
                </a:highlight>
              </a:rPr>
              <a:t>Currently data for 2019 only available</a:t>
            </a:r>
          </a:p>
          <a:p>
            <a:r>
              <a:rPr lang="en-AU" sz="800"/>
              <a:t>2</a:t>
            </a:r>
          </a:p>
          <a:p>
            <a:r>
              <a:rPr lang="en-AU" sz="800"/>
              <a:t>Student attendance is improving</a:t>
            </a:r>
          </a:p>
          <a:p>
            <a:r>
              <a:rPr lang="en-AU" sz="800"/>
              <a:t>School student attendance (current term) &gt; School student attendance (previous term)</a:t>
            </a:r>
          </a:p>
          <a:p>
            <a:endParaRPr lang="en-AU" sz="800"/>
          </a:p>
          <a:p>
            <a:endParaRPr lang="en-AU"/>
          </a:p>
        </p:txBody>
      </p:sp>
    </p:spTree>
    <p:extLst>
      <p:ext uri="{BB962C8B-B14F-4D97-AF65-F5344CB8AC3E}">
        <p14:creationId xmlns:p14="http://schemas.microsoft.com/office/powerpoint/2010/main" val="2442121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endParaRPr lang="en-AU"/>
          </a:p>
          <a:p>
            <a:r>
              <a:rPr lang="en-US"/>
              <a:t>&lt;Consider adding info from Homework Club – Loan Register on how often cards are taken by students&gt;</a:t>
            </a:r>
          </a:p>
          <a:p>
            <a:endParaRPr lang="en-AU"/>
          </a:p>
          <a:p>
            <a:r>
              <a:rPr lang="en-US"/>
              <a:t>BD’s feedback – refer to first slide for Reading</a:t>
            </a:r>
          </a:p>
          <a:p>
            <a:endParaRPr lang="en-US"/>
          </a:p>
          <a:p>
            <a:r>
              <a:rPr lang="en-US"/>
              <a:t>KPIs</a:t>
            </a:r>
          </a:p>
          <a:p>
            <a:r>
              <a:rPr lang="en-AU" sz="1200" b="0" kern="1200">
                <a:solidFill>
                  <a:schemeClr val="tx1"/>
                </a:solidFill>
                <a:effectLst/>
                <a:latin typeface="Arial" charset="0"/>
                <a:ea typeface="+mn-ea"/>
                <a:cs typeface="+mn-cs"/>
              </a:rPr>
              <a:t>Class program outcomes - Homework Club - Improves students reading skills</a:t>
            </a:r>
          </a:p>
          <a:p>
            <a:r>
              <a:rPr lang="en-AU" sz="1200" kern="1200">
                <a:solidFill>
                  <a:schemeClr val="tx1"/>
                </a:solidFill>
                <a:effectLst/>
                <a:latin typeface="Arial" charset="0"/>
                <a:ea typeface="+mn-ea"/>
                <a:cs typeface="+mn-cs"/>
              </a:rPr>
              <a:t>1</a:t>
            </a:r>
          </a:p>
          <a:p>
            <a:r>
              <a:rPr lang="en-AU" sz="1200" kern="1200">
                <a:solidFill>
                  <a:schemeClr val="tx1"/>
                </a:solidFill>
                <a:effectLst/>
                <a:latin typeface="Arial" charset="0"/>
                <a:ea typeface="+mn-ea"/>
                <a:cs typeface="+mn-cs"/>
              </a:rPr>
              <a:t>Students have increased literacy ability, increased scholarly behaviour through a love of reading, curiosity and healthy competitiveness</a:t>
            </a:r>
          </a:p>
          <a:p>
            <a:r>
              <a:rPr lang="en-AU" sz="1200" kern="1200">
                <a:solidFill>
                  <a:schemeClr val="tx1"/>
                </a:solidFill>
                <a:effectLst/>
                <a:latin typeface="Arial" charset="0"/>
                <a:ea typeface="+mn-ea"/>
                <a:cs typeface="+mn-cs"/>
              </a:rPr>
              <a:t>Student's mastery and/or NAPLAN results show growth in literacy</a:t>
            </a:r>
          </a:p>
          <a:p>
            <a:r>
              <a:rPr lang="en-AU" sz="1200" kern="1200">
                <a:solidFill>
                  <a:schemeClr val="tx1"/>
                </a:solidFill>
                <a:effectLst/>
                <a:latin typeface="Arial" charset="0"/>
                <a:ea typeface="+mn-ea"/>
                <a:cs typeface="+mn-cs"/>
              </a:rPr>
              <a:t>2</a:t>
            </a:r>
          </a:p>
          <a:p>
            <a:r>
              <a:rPr lang="en-AU" sz="1200" kern="1200">
                <a:solidFill>
                  <a:schemeClr val="tx1"/>
                </a:solidFill>
                <a:effectLst/>
                <a:latin typeface="Arial" charset="0"/>
                <a:ea typeface="+mn-ea"/>
                <a:cs typeface="+mn-cs"/>
              </a:rPr>
              <a:t>Students who may still be below their reading grade level are closing that gap in year 3</a:t>
            </a:r>
          </a:p>
          <a:p>
            <a:r>
              <a:rPr lang="en-AU" sz="1200" kern="1200">
                <a:solidFill>
                  <a:schemeClr val="tx1"/>
                </a:solidFill>
                <a:effectLst/>
                <a:latin typeface="Arial" charset="0"/>
                <a:ea typeface="+mn-ea"/>
                <a:cs typeface="+mn-cs"/>
              </a:rPr>
              <a:t>Students achieve an average of (X)% Reading score in year 3</a:t>
            </a:r>
          </a:p>
          <a:p>
            <a:endParaRPr lang="en-US"/>
          </a:p>
          <a:p>
            <a:endParaRPr lang="en-US"/>
          </a:p>
        </p:txBody>
      </p:sp>
    </p:spTree>
    <p:extLst>
      <p:ext uri="{BB962C8B-B14F-4D97-AF65-F5344CB8AC3E}">
        <p14:creationId xmlns:p14="http://schemas.microsoft.com/office/powerpoint/2010/main" val="20464606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endParaRPr lang="en-AU"/>
          </a:p>
          <a:p>
            <a:r>
              <a:rPr lang="en-US"/>
              <a:t>BD’s feedback – refer to first slide for Reading</a:t>
            </a:r>
          </a:p>
          <a:p>
            <a:endParaRPr lang="en-US"/>
          </a:p>
          <a:p>
            <a:r>
              <a:rPr lang="en-US"/>
              <a:t>Shading business rules: [to be finalized, but current idea is to focus on ‘Mastery results’ column relative to ‘Students tested’ column; i.e. MR/ST &lt; 50%</a:t>
            </a:r>
          </a:p>
          <a:p>
            <a:r>
              <a:rPr lang="en-US"/>
              <a:t>Action points suggestions: If Mastery results &gt; 90%, focus on Lesson progress; If Lesson progress =100%, good work</a:t>
            </a:r>
          </a:p>
          <a:p>
            <a:endParaRPr lang="en-US"/>
          </a:p>
          <a:p>
            <a:r>
              <a:rPr lang="en-US"/>
              <a:t>KPIs</a:t>
            </a:r>
          </a:p>
          <a:p>
            <a:r>
              <a:rPr lang="en-US"/>
              <a:t>Class outcomes:</a:t>
            </a:r>
          </a:p>
          <a:p>
            <a:r>
              <a:rPr lang="en-AU"/>
              <a:t>1. Students have completed required lesson material at Mastery	</a:t>
            </a:r>
          </a:p>
          <a:p>
            <a:r>
              <a:rPr lang="en-AU"/>
              <a:t> Students passing (more than 90 per cent results) of tests over the total number of tests taken by students for reading, language and spelling</a:t>
            </a:r>
          </a:p>
          <a:p>
            <a:r>
              <a:rPr lang="en-AU"/>
              <a:t>2. Number of students tested	</a:t>
            </a:r>
          </a:p>
          <a:p>
            <a:r>
              <a:rPr lang="en-AU"/>
              <a:t>Students tested over the total opportunities to test students for reading, language and spelling</a:t>
            </a:r>
          </a:p>
          <a:p>
            <a:r>
              <a:rPr lang="en-AU"/>
              <a:t>3. Lesson progress	</a:t>
            </a:r>
          </a:p>
          <a:p>
            <a:r>
              <a:rPr lang="en-AU"/>
              <a:t>Teacher's average number of lessons taught per day to each group, aggregated across the school for reading, language and spelling</a:t>
            </a:r>
          </a:p>
          <a:p>
            <a:r>
              <a:rPr lang="en-AU"/>
              <a:t>4. Students at grade level	</a:t>
            </a:r>
          </a:p>
          <a:p>
            <a:r>
              <a:rPr lang="en-AU"/>
              <a:t>Students on a year level program equivalent to their chronological year level over the total number of students for reading, language and spelling</a:t>
            </a:r>
          </a:p>
          <a:p>
            <a:r>
              <a:rPr lang="en-AU"/>
              <a:t>5. Student grade level gain	</a:t>
            </a:r>
          </a:p>
          <a:p>
            <a:r>
              <a:rPr lang="en-AU"/>
              <a:t>Students gain in program equivalent year levels between start and end points for reading, language and spelling</a:t>
            </a:r>
          </a:p>
          <a:p>
            <a:endParaRPr lang="en-AU"/>
          </a:p>
          <a:p>
            <a:r>
              <a:rPr lang="en-AU"/>
              <a:t>BD’s feedback on 31/08:</a:t>
            </a:r>
          </a:p>
          <a:p>
            <a:r>
              <a:rPr lang="en-AU"/>
              <a:t>Bring gap to slide 3 (Term equivalent </a:t>
            </a:r>
            <a:r>
              <a:rPr lang="en-AU" err="1"/>
              <a:t>equivalent</a:t>
            </a:r>
            <a:r>
              <a:rPr lang="en-AU"/>
              <a:t> gap) and remove this</a:t>
            </a:r>
          </a:p>
          <a:p>
            <a:r>
              <a:rPr lang="en-AU"/>
              <a:t>add one more slide : most </a:t>
            </a:r>
            <a:r>
              <a:rPr lang="en-AU" err="1"/>
              <a:t>vunerable</a:t>
            </a:r>
            <a:r>
              <a:rPr lang="en-AU"/>
              <a:t> students in literacy are … (groups)</a:t>
            </a:r>
          </a:p>
          <a:p>
            <a:r>
              <a:rPr lang="en-AU"/>
              <a:t>Most improving students in literacy are … (groups)</a:t>
            </a:r>
          </a:p>
          <a:p>
            <a:endParaRPr lang="en-AU"/>
          </a:p>
          <a:p>
            <a:endParaRPr lang="en-AU"/>
          </a:p>
        </p:txBody>
      </p:sp>
    </p:spTree>
    <p:extLst>
      <p:ext uri="{BB962C8B-B14F-4D97-AF65-F5344CB8AC3E}">
        <p14:creationId xmlns:p14="http://schemas.microsoft.com/office/powerpoint/2010/main" val="32898129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r>
              <a:rPr lang="en-US" i="1"/>
              <a:t>BD’s feedback </a:t>
            </a:r>
            <a:r>
              <a:rPr lang="en-US"/>
              <a:t>– refer to first slide for Reading</a:t>
            </a:r>
          </a:p>
          <a:p>
            <a:r>
              <a:rPr lang="en-AU" i="1"/>
              <a:t>BD’s feedback on 31/08: </a:t>
            </a:r>
          </a:p>
          <a:p>
            <a:r>
              <a:rPr lang="en-AU" i="0"/>
              <a:t>Spell out Year in chart axis - DONE</a:t>
            </a:r>
            <a:endParaRPr lang="en-US"/>
          </a:p>
          <a:p>
            <a:r>
              <a:rPr lang="en-AU"/>
              <a:t>Remove the table, not DI -&gt; see how many kids pass, how many fail </a:t>
            </a:r>
          </a:p>
          <a:p>
            <a:endParaRPr lang="en-US"/>
          </a:p>
          <a:p>
            <a:endParaRPr lang="en-US"/>
          </a:p>
          <a:p>
            <a:r>
              <a:rPr lang="en-US" b="1"/>
              <a:t>KPIs</a:t>
            </a:r>
          </a:p>
          <a:p>
            <a:r>
              <a:rPr lang="en-AU" sz="1200" b="0" kern="1200">
                <a:solidFill>
                  <a:schemeClr val="tx1"/>
                </a:solidFill>
                <a:effectLst/>
                <a:latin typeface="Arial" charset="0"/>
                <a:ea typeface="+mn-ea"/>
                <a:cs typeface="+mn-cs"/>
              </a:rPr>
              <a:t>Class program outcomes - Science - Improves students science results</a:t>
            </a:r>
          </a:p>
          <a:p>
            <a:r>
              <a:rPr lang="en-AU" sz="1200" kern="1200">
                <a:solidFill>
                  <a:schemeClr val="tx1"/>
                </a:solidFill>
                <a:effectLst/>
                <a:latin typeface="Arial" charset="0"/>
                <a:ea typeface="+mn-ea"/>
                <a:cs typeface="+mn-cs"/>
              </a:rPr>
              <a:t>1</a:t>
            </a:r>
          </a:p>
          <a:p>
            <a:r>
              <a:rPr lang="en-AU" sz="1200" kern="1200">
                <a:solidFill>
                  <a:schemeClr val="tx1"/>
                </a:solidFill>
                <a:effectLst/>
                <a:latin typeface="Arial" charset="0"/>
                <a:ea typeface="+mn-ea"/>
                <a:cs typeface="+mn-cs"/>
              </a:rPr>
              <a:t>Students complete unit assessments </a:t>
            </a:r>
          </a:p>
          <a:p>
            <a:r>
              <a:rPr lang="en-AU" sz="1200" kern="1200">
                <a:solidFill>
                  <a:schemeClr val="tx1"/>
                </a:solidFill>
                <a:effectLst/>
                <a:latin typeface="Arial" charset="0"/>
                <a:ea typeface="+mn-ea"/>
                <a:cs typeface="+mn-cs"/>
              </a:rPr>
              <a:t>Assessment results checked for all students (Yes/No)</a:t>
            </a:r>
          </a:p>
          <a:p>
            <a:r>
              <a:rPr lang="en-AU" sz="1200" kern="1200">
                <a:solidFill>
                  <a:schemeClr val="tx1"/>
                </a:solidFill>
                <a:effectLst/>
                <a:latin typeface="Arial" charset="0"/>
                <a:ea typeface="+mn-ea"/>
                <a:cs typeface="+mn-cs"/>
              </a:rPr>
              <a:t>2</a:t>
            </a:r>
          </a:p>
          <a:p>
            <a:r>
              <a:rPr lang="en-AU" sz="1200" kern="1200">
                <a:solidFill>
                  <a:schemeClr val="tx1"/>
                </a:solidFill>
                <a:effectLst/>
                <a:latin typeface="Arial" charset="0"/>
                <a:ea typeface="+mn-ea"/>
                <a:cs typeface="+mn-cs"/>
              </a:rPr>
              <a:t>Students achieve at least 80 percent overall</a:t>
            </a:r>
          </a:p>
          <a:p>
            <a:r>
              <a:rPr lang="en-AU" sz="1200" kern="1200">
                <a:solidFill>
                  <a:schemeClr val="tx1"/>
                </a:solidFill>
                <a:effectLst/>
                <a:latin typeface="Arial" charset="0"/>
                <a:ea typeface="+mn-ea"/>
                <a:cs typeface="+mn-cs"/>
              </a:rPr>
              <a:t>Student unit assessment show results above 80 percent</a:t>
            </a:r>
          </a:p>
          <a:p>
            <a:r>
              <a:rPr lang="en-AU" sz="1200" kern="1200">
                <a:solidFill>
                  <a:schemeClr val="tx1"/>
                </a:solidFill>
                <a:effectLst/>
                <a:latin typeface="Arial" charset="0"/>
                <a:ea typeface="+mn-ea"/>
                <a:cs typeface="+mn-cs"/>
              </a:rPr>
              <a:t>3</a:t>
            </a:r>
          </a:p>
          <a:p>
            <a:r>
              <a:rPr lang="en-AU" sz="1200" kern="1200">
                <a:solidFill>
                  <a:schemeClr val="tx1"/>
                </a:solidFill>
                <a:effectLst/>
                <a:latin typeface="Arial" charset="0"/>
                <a:ea typeface="+mn-ea"/>
                <a:cs typeface="+mn-cs"/>
              </a:rPr>
              <a:t>Number of students tested</a:t>
            </a:r>
          </a:p>
          <a:p>
            <a:r>
              <a:rPr lang="en-AU" sz="1200" kern="1200">
                <a:solidFill>
                  <a:schemeClr val="tx1"/>
                </a:solidFill>
                <a:effectLst/>
                <a:latin typeface="Arial" charset="0"/>
                <a:ea typeface="+mn-ea"/>
                <a:cs typeface="+mn-cs"/>
              </a:rPr>
              <a:t>Students tested over the total number of opportunities to test students</a:t>
            </a:r>
          </a:p>
          <a:p>
            <a:r>
              <a:rPr lang="en-AU" sz="1200" kern="1200">
                <a:solidFill>
                  <a:schemeClr val="tx1"/>
                </a:solidFill>
                <a:effectLst/>
                <a:latin typeface="Arial" charset="0"/>
                <a:ea typeface="+mn-ea"/>
                <a:cs typeface="+mn-cs"/>
              </a:rPr>
              <a:t>4</a:t>
            </a:r>
          </a:p>
          <a:p>
            <a:r>
              <a:rPr lang="en-AU" sz="1200" kern="1200">
                <a:solidFill>
                  <a:schemeClr val="tx1"/>
                </a:solidFill>
                <a:effectLst/>
                <a:latin typeface="Arial" charset="0"/>
                <a:ea typeface="+mn-ea"/>
                <a:cs typeface="+mn-cs"/>
              </a:rPr>
              <a:t>Lesson progress</a:t>
            </a:r>
          </a:p>
          <a:p>
            <a:r>
              <a:rPr lang="en-AU" sz="1200" kern="1200">
                <a:solidFill>
                  <a:schemeClr val="tx1"/>
                </a:solidFill>
                <a:effectLst/>
                <a:latin typeface="Arial" charset="0"/>
                <a:ea typeface="+mn-ea"/>
                <a:cs typeface="+mn-cs"/>
              </a:rPr>
              <a:t>Teacher delivers two one-hour lessons per week and completing four units per year at one unit of work per term</a:t>
            </a:r>
          </a:p>
          <a:p>
            <a:r>
              <a:rPr lang="en-AU" sz="1200" kern="1200">
                <a:solidFill>
                  <a:schemeClr val="tx1"/>
                </a:solidFill>
                <a:effectLst/>
                <a:latin typeface="Arial" charset="0"/>
                <a:ea typeface="+mn-ea"/>
                <a:cs typeface="+mn-cs"/>
              </a:rPr>
              <a:t>5</a:t>
            </a:r>
          </a:p>
          <a:p>
            <a:r>
              <a:rPr lang="en-AU" sz="1200" kern="1200">
                <a:solidFill>
                  <a:schemeClr val="tx1"/>
                </a:solidFill>
                <a:effectLst/>
                <a:latin typeface="Arial" charset="0"/>
                <a:ea typeface="+mn-ea"/>
                <a:cs typeface="+mn-cs"/>
              </a:rPr>
              <a:t>Students are grouped by year level</a:t>
            </a:r>
          </a:p>
          <a:p>
            <a:r>
              <a:rPr lang="en-AU" sz="1200" kern="1200">
                <a:solidFill>
                  <a:schemeClr val="tx1"/>
                </a:solidFill>
                <a:effectLst/>
                <a:latin typeface="Arial" charset="0"/>
                <a:ea typeface="+mn-ea"/>
                <a:cs typeface="+mn-cs"/>
              </a:rPr>
              <a:t>Number of Students at or above year level / Total number of Students</a:t>
            </a:r>
          </a:p>
          <a:p>
            <a:endParaRPr lang="en-AU"/>
          </a:p>
          <a:p>
            <a:endParaRPr lang="en-AU"/>
          </a:p>
        </p:txBody>
      </p:sp>
    </p:spTree>
    <p:extLst>
      <p:ext uri="{BB962C8B-B14F-4D97-AF65-F5344CB8AC3E}">
        <p14:creationId xmlns:p14="http://schemas.microsoft.com/office/powerpoint/2010/main" val="12038008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endParaRPr lang="en-AU"/>
          </a:p>
          <a:p>
            <a:r>
              <a:rPr lang="en-US" b="0" i="1"/>
              <a:t>BD’s feedback </a:t>
            </a:r>
            <a:r>
              <a:rPr lang="en-US"/>
              <a:t>– refer to notes for the previous slide on attendance</a:t>
            </a:r>
            <a:endParaRPr lang="en-AU"/>
          </a:p>
          <a:p>
            <a:pPr marL="153528" indent="-153528">
              <a:buAutoNum type="arabicPeriod"/>
            </a:pPr>
            <a:endParaRPr lang="en-AU"/>
          </a:p>
          <a:p>
            <a:pPr marL="0" indent="0">
              <a:buNone/>
            </a:pPr>
            <a:r>
              <a:rPr lang="en-AU" b="1"/>
              <a:t>KPIs</a:t>
            </a:r>
          </a:p>
          <a:p>
            <a:r>
              <a:rPr lang="en-AU" sz="800" b="0"/>
              <a:t>COMMUNITY - High5 program delivery outputs - Improving student attendance</a:t>
            </a:r>
          </a:p>
          <a:p>
            <a:r>
              <a:rPr lang="en-AU" sz="800"/>
              <a:t>1</a:t>
            </a:r>
          </a:p>
          <a:p>
            <a:r>
              <a:rPr lang="en-AU" sz="800"/>
              <a:t>Community Coach ensures attendance is visible on classroom data wall and updated weekly </a:t>
            </a:r>
          </a:p>
          <a:p>
            <a:r>
              <a:rPr lang="en-AU" sz="800"/>
              <a:t>Community Coach observations of updated honour board is documented each week (Yes/No)</a:t>
            </a:r>
          </a:p>
          <a:p>
            <a:r>
              <a:rPr lang="en-AU" sz="800"/>
              <a:t>2</a:t>
            </a:r>
          </a:p>
          <a:p>
            <a:r>
              <a:rPr lang="en-AU" sz="800"/>
              <a:t>Teacher delivers classroom attendance strategy and updates each term</a:t>
            </a:r>
          </a:p>
          <a:p>
            <a:r>
              <a:rPr lang="en-AU" sz="800"/>
              <a:t>Teacher’s attendance strategy is documented each term (Yes/No)</a:t>
            </a:r>
          </a:p>
          <a:p>
            <a:r>
              <a:rPr lang="en-AU" sz="800"/>
              <a:t>3</a:t>
            </a:r>
          </a:p>
          <a:p>
            <a:r>
              <a:rPr lang="en-AU" sz="800"/>
              <a:t>Principal presents student awards on a weekly/term basis and shares with parents </a:t>
            </a:r>
          </a:p>
          <a:p>
            <a:r>
              <a:rPr lang="en-AU" sz="800"/>
              <a:t>Weekly and term attendance awards (delivered by principals) are documented (Yes/No)</a:t>
            </a:r>
          </a:p>
          <a:p>
            <a:r>
              <a:rPr lang="en-AU" sz="800"/>
              <a:t>4</a:t>
            </a:r>
          </a:p>
          <a:p>
            <a:r>
              <a:rPr lang="en-AU" sz="800"/>
              <a:t>Community Coach coaches teaching faculty when classroom attendance falls below 90%</a:t>
            </a:r>
          </a:p>
          <a:p>
            <a:r>
              <a:rPr lang="en-AU" sz="800"/>
              <a:t>Coaching by Community Coach is scheduled and completed when attendance falls below 90% (Yes/No)</a:t>
            </a:r>
          </a:p>
          <a:p>
            <a:endParaRPr lang="en-AU" sz="800" b="1"/>
          </a:p>
          <a:p>
            <a:r>
              <a:rPr lang="en-AU" sz="800" b="0"/>
              <a:t>COMMUNITY - High5 program delivery outcomes - Improvement in student attendance</a:t>
            </a:r>
          </a:p>
          <a:p>
            <a:r>
              <a:rPr lang="en-AU" sz="800"/>
              <a:t>1</a:t>
            </a:r>
          </a:p>
          <a:p>
            <a:r>
              <a:rPr lang="en-AU" sz="800"/>
              <a:t>Student attendance is at or above state/territory average</a:t>
            </a:r>
          </a:p>
          <a:p>
            <a:r>
              <a:rPr lang="en-AU" sz="800"/>
              <a:t>School student attendance (%) – Average school student attendance for state/territory (%) – Currently data for 2019 only available</a:t>
            </a:r>
          </a:p>
          <a:p>
            <a:r>
              <a:rPr lang="en-AU" sz="800"/>
              <a:t>2</a:t>
            </a:r>
          </a:p>
          <a:p>
            <a:r>
              <a:rPr lang="en-AU" sz="800"/>
              <a:t>Student attendance is improving</a:t>
            </a:r>
          </a:p>
          <a:p>
            <a:r>
              <a:rPr lang="en-AU" sz="800"/>
              <a:t>School student attendance (current term) &gt; School student attendance (previous term)</a:t>
            </a:r>
          </a:p>
          <a:p>
            <a:endParaRPr lang="en-AU" sz="800"/>
          </a:p>
          <a:p>
            <a:r>
              <a:rPr lang="en-AU"/>
              <a:t>Group by teachers =&gt; home group</a:t>
            </a:r>
          </a:p>
          <a:p>
            <a:endParaRPr lang="en-AU"/>
          </a:p>
        </p:txBody>
      </p:sp>
    </p:spTree>
    <p:extLst>
      <p:ext uri="{BB962C8B-B14F-4D97-AF65-F5344CB8AC3E}">
        <p14:creationId xmlns:p14="http://schemas.microsoft.com/office/powerpoint/2010/main" val="9274219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pPr defTabSz="614111"/>
            <a:r>
              <a:rPr lang="en-US" i="1"/>
              <a:t>BD’s feedback – </a:t>
            </a:r>
          </a:p>
          <a:p>
            <a:pPr marL="153528" indent="-153528">
              <a:buAutoNum type="arabicPeriod"/>
            </a:pPr>
            <a:r>
              <a:rPr lang="en-AU"/>
              <a:t>Present the information in this chart as a table, by group – SUGESTED to still utilise chart as above to present information in more user-friendly way </a:t>
            </a:r>
          </a:p>
          <a:p>
            <a:pPr marL="153528" indent="-153528">
              <a:buAutoNum type="arabicPeriod"/>
            </a:pPr>
            <a:r>
              <a:rPr lang="en-AU"/>
              <a:t>Think about presenting information in takeaways by group in a stacked chart – see the suggested chart above</a:t>
            </a:r>
          </a:p>
          <a:p>
            <a:pPr marL="0" indent="0">
              <a:buNone/>
            </a:pPr>
            <a:endParaRPr lang="en-AU"/>
          </a:p>
          <a:p>
            <a:r>
              <a:rPr lang="en-AU" sz="1200" b="1"/>
              <a:t>KPIs</a:t>
            </a:r>
          </a:p>
          <a:p>
            <a:r>
              <a:rPr lang="en-AU" sz="1200" b="0"/>
              <a:t>COMMUNITY - High5 program delivery outputs - Improving access to educational resources</a:t>
            </a:r>
          </a:p>
          <a:p>
            <a:r>
              <a:rPr lang="en-AU" sz="1200"/>
              <a:t>1</a:t>
            </a:r>
          </a:p>
          <a:p>
            <a:r>
              <a:rPr lang="en-AU" sz="1200"/>
              <a:t>Community Coach holds one Family Education Day per term to promote SETs</a:t>
            </a:r>
          </a:p>
          <a:p>
            <a:r>
              <a:rPr lang="en-AU" sz="1200"/>
              <a:t>Family Education Day is organised each term (Yes/No) </a:t>
            </a:r>
          </a:p>
          <a:p>
            <a:r>
              <a:rPr lang="en-AU" sz="1200"/>
              <a:t>2</a:t>
            </a:r>
          </a:p>
          <a:p>
            <a:r>
              <a:rPr lang="en-AU" sz="1200"/>
              <a:t>Music teacher promotes SET to parents of each student in band to purchase a second hand/new musical instrument</a:t>
            </a:r>
          </a:p>
          <a:p>
            <a:r>
              <a:rPr lang="en-AU" sz="1200"/>
              <a:t>Music teacher documents that each student has a musical instrument (Yes/No)</a:t>
            </a:r>
          </a:p>
          <a:p>
            <a:endParaRPr lang="en-AU" b="1"/>
          </a:p>
          <a:p>
            <a:r>
              <a:rPr lang="en-AU" sz="1200" b="1"/>
              <a:t>COMMUNITY - High5 delivery outcomes - Students have financial support for their education</a:t>
            </a:r>
          </a:p>
          <a:p>
            <a:r>
              <a:rPr lang="en-AU" sz="1200"/>
              <a:t>1</a:t>
            </a:r>
          </a:p>
          <a:p>
            <a:r>
              <a:rPr lang="en-AU" sz="1200"/>
              <a:t>All students have the educational resources required for primary school</a:t>
            </a:r>
          </a:p>
          <a:p>
            <a:r>
              <a:rPr lang="en-AU" sz="1200"/>
              <a:t>Teacher documents regular yearly SET contributions for all students (Yes/No)</a:t>
            </a:r>
          </a:p>
          <a:p>
            <a:r>
              <a:rPr lang="en-AU" sz="1200"/>
              <a:t>2</a:t>
            </a:r>
          </a:p>
          <a:p>
            <a:r>
              <a:rPr lang="en-AU" sz="1200"/>
              <a:t>Teacher monitors SET payments to ensure regular contributions for the year </a:t>
            </a:r>
          </a:p>
          <a:p>
            <a:r>
              <a:rPr lang="en-AU" sz="1200"/>
              <a:t>Teacher documents regular yearly SET contributions for all students (Yes/No)</a:t>
            </a:r>
          </a:p>
          <a:p>
            <a:r>
              <a:rPr lang="en-AU" sz="1200"/>
              <a:t>3</a:t>
            </a:r>
          </a:p>
          <a:p>
            <a:r>
              <a:rPr lang="en-AU" sz="1200"/>
              <a:t>Every student is on track to have a SET balance of $3,000 by the end of primary school to support their high school education</a:t>
            </a:r>
          </a:p>
          <a:p>
            <a:r>
              <a:rPr lang="en-AU" sz="1200"/>
              <a:t>All students have a SET balance of at least $3,000</a:t>
            </a:r>
          </a:p>
          <a:p>
            <a:endParaRPr lang="en-AU" sz="1200"/>
          </a:p>
          <a:p>
            <a:r>
              <a:rPr lang="en-AU" sz="1200" b="1"/>
              <a:t>COMMUNITY - High5 delivery outcomes - Students successfully transition to high school</a:t>
            </a:r>
            <a:endParaRPr lang="en-AU" sz="1200"/>
          </a:p>
          <a:p>
            <a:r>
              <a:rPr lang="en-AU" sz="1200"/>
              <a:t>1</a:t>
            </a:r>
          </a:p>
          <a:p>
            <a:r>
              <a:rPr lang="en-AU" sz="1200"/>
              <a:t>All students have transitioned to a high school that meets their needs</a:t>
            </a:r>
          </a:p>
          <a:p>
            <a:r>
              <a:rPr lang="en-AU" sz="1200"/>
              <a:t>Students attending high school / students completing Year 6 (in the same cohort)</a:t>
            </a:r>
          </a:p>
          <a:p>
            <a:r>
              <a:rPr lang="en-AU" sz="1200"/>
              <a:t>2</a:t>
            </a:r>
          </a:p>
          <a:p>
            <a:r>
              <a:rPr lang="en-AU" sz="1200"/>
              <a:t>All students have achieved Year 12 attainment</a:t>
            </a:r>
          </a:p>
          <a:p>
            <a:r>
              <a:rPr lang="en-AU" sz="1200"/>
              <a:t>Students completing Year 12 / students completing Year 6 (in the same cohort)</a:t>
            </a:r>
          </a:p>
          <a:p>
            <a:endParaRPr lang="en-AU" sz="1200"/>
          </a:p>
          <a:p>
            <a:endParaRPr lang="en-AU"/>
          </a:p>
        </p:txBody>
      </p:sp>
    </p:spTree>
    <p:extLst>
      <p:ext uri="{BB962C8B-B14F-4D97-AF65-F5344CB8AC3E}">
        <p14:creationId xmlns:p14="http://schemas.microsoft.com/office/powerpoint/2010/main" val="7914994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pPr defTabSz="614111"/>
            <a:r>
              <a:rPr lang="en-US" b="1" i="0"/>
              <a:t>[This slide is not finished – pending consultation with Lara and Bernie – BD needs to be present in meetings with Lara]</a:t>
            </a:r>
          </a:p>
          <a:p>
            <a:pPr defTabSz="614111"/>
            <a:endParaRPr lang="en-US" b="1" i="0"/>
          </a:p>
          <a:p>
            <a:pPr defTabSz="614111"/>
            <a:r>
              <a:rPr lang="en-US" b="0" i="1"/>
              <a:t>Background information on readiness from Lara:</a:t>
            </a:r>
          </a:p>
          <a:p>
            <a:pPr marL="171450" indent="-171450" defTabSz="614111">
              <a:buFontTx/>
              <a:buChar char="-"/>
            </a:pPr>
            <a:r>
              <a:rPr lang="en-US"/>
              <a:t>The teacher logs in incidents in SPT community. If consistent, these issues are flagged and refereed to case manager.</a:t>
            </a:r>
          </a:p>
          <a:p>
            <a:pPr marL="171450" indent="-171450" defTabSz="614111">
              <a:buFontTx/>
              <a:buChar char="-"/>
            </a:pPr>
            <a:r>
              <a:rPr lang="en-US"/>
              <a:t>The issues are flagged when there were 3 documented concerns in a week or 5 of the same concern in a term</a:t>
            </a:r>
          </a:p>
          <a:p>
            <a:pPr defTabSz="614111"/>
            <a:r>
              <a:rPr lang="en-US"/>
              <a:t>Currently conversations are reported in One Scholl and not linked to log of issues in SPT community</a:t>
            </a:r>
          </a:p>
          <a:p>
            <a:pPr defTabSz="614111"/>
            <a:endParaRPr lang="en-US"/>
          </a:p>
          <a:p>
            <a:pPr defTabSz="614111"/>
            <a:r>
              <a:rPr lang="en-US" i="1"/>
              <a:t>BD’s feedback </a:t>
            </a:r>
            <a:r>
              <a:rPr lang="en-US"/>
              <a:t>– </a:t>
            </a:r>
          </a:p>
          <a:p>
            <a:pPr marL="153528" indent="-153528">
              <a:buAutoNum type="arabicPeriod"/>
            </a:pPr>
            <a:r>
              <a:rPr lang="en-AU"/>
              <a:t>Add information on readiness – sleep, issues, etc. - IMPLEMENTED</a:t>
            </a:r>
          </a:p>
          <a:p>
            <a:pPr marL="153528" indent="-153528">
              <a:buAutoNum type="arabicPeriod"/>
            </a:pPr>
            <a:r>
              <a:rPr lang="en-AU"/>
              <a:t>Link to KPIs on readiness – current KPIs are not reflective of information that needs to be reported; suggested revision of KPIs if this presentation is approved by BD </a:t>
            </a:r>
          </a:p>
          <a:p>
            <a:pPr marL="153528" indent="-153528">
              <a:buAutoNum type="arabicPeriod"/>
            </a:pPr>
            <a:r>
              <a:rPr lang="en-AU"/>
              <a:t>Organise a workshop on readiness and wellbeing with Lara – COMPLETED (see above)</a:t>
            </a:r>
          </a:p>
          <a:p>
            <a:pPr marL="153528" indent="-153528">
              <a:buAutoNum type="arabicPeriod"/>
            </a:pPr>
            <a:endParaRPr lang="en-AU"/>
          </a:p>
          <a:p>
            <a:pPr marL="0" indent="0">
              <a:buNone/>
            </a:pPr>
            <a:r>
              <a:rPr lang="en-AU"/>
              <a:t>BD’s feedback on 31/08 – email to Lara to clarify how this information is reported. Exclude ‘Type of issues’ and ‘Referred’ columns</a:t>
            </a:r>
          </a:p>
          <a:p>
            <a:pPr marL="0" indent="0">
              <a:buNone/>
            </a:pPr>
            <a:endParaRPr lang="en-AU"/>
          </a:p>
          <a:p>
            <a:pPr marL="0" indent="0">
              <a:buNone/>
            </a:pPr>
            <a:r>
              <a:rPr lang="en-AU" b="1"/>
              <a:t>KPIs</a:t>
            </a:r>
          </a:p>
          <a:p>
            <a:r>
              <a:rPr lang="en-AU" sz="1200" b="0"/>
              <a:t>COMMUNITY - High5 program delivery outputs - Ensuring student readiness</a:t>
            </a:r>
          </a:p>
          <a:p>
            <a:r>
              <a:rPr lang="en-AU" sz="1200"/>
              <a:t>1</a:t>
            </a:r>
          </a:p>
          <a:p>
            <a:r>
              <a:rPr lang="en-AU" sz="1200"/>
              <a:t>Community Coach ensures Readiness is visible on classroom data wall and updated weekly </a:t>
            </a:r>
          </a:p>
          <a:p>
            <a:r>
              <a:rPr lang="en-AU" sz="1200"/>
              <a:t>Community Coach observations of updated honour board is documented each week (Yes/No)</a:t>
            </a:r>
          </a:p>
          <a:p>
            <a:r>
              <a:rPr lang="en-AU" sz="1200"/>
              <a:t>2</a:t>
            </a:r>
          </a:p>
          <a:p>
            <a:r>
              <a:rPr lang="en-AU" sz="1200"/>
              <a:t>Teacher delivers classroom Readiness strategy and updates each term</a:t>
            </a:r>
          </a:p>
          <a:p>
            <a:r>
              <a:rPr lang="en-AU" sz="1200"/>
              <a:t>Teacher’s Readiness strategy is documented each term (Yes/No)</a:t>
            </a:r>
          </a:p>
          <a:p>
            <a:r>
              <a:rPr lang="en-AU" sz="1200"/>
              <a:t>3</a:t>
            </a:r>
          </a:p>
          <a:p>
            <a:r>
              <a:rPr lang="en-AU" sz="1200"/>
              <a:t>Teacher conducts a routine readiness assessment of home class students</a:t>
            </a:r>
          </a:p>
          <a:p>
            <a:r>
              <a:rPr lang="en-AU" sz="1200"/>
              <a:t>Routine readiness assessment of home class students undertaken and documented (Yes/No)</a:t>
            </a:r>
          </a:p>
          <a:p>
            <a:endParaRPr lang="en-AU" sz="1200"/>
          </a:p>
          <a:p>
            <a:r>
              <a:rPr lang="en-AU" sz="1200" b="0"/>
              <a:t>COMMUNITY - High5 program delivery outcomes - Students are school ready</a:t>
            </a:r>
          </a:p>
          <a:p>
            <a:r>
              <a:rPr lang="en-AU" sz="1200"/>
              <a:t>1</a:t>
            </a:r>
          </a:p>
          <a:p>
            <a:r>
              <a:rPr lang="en-AU" sz="1200"/>
              <a:t>Students are school ready every day (nutrition, hygiene, school uniform, sleep)</a:t>
            </a:r>
          </a:p>
          <a:p>
            <a:r>
              <a:rPr lang="en-AU" sz="1200"/>
              <a:t>Teaching team monitor and document student readiness (Yes/No)</a:t>
            </a:r>
          </a:p>
          <a:p>
            <a:r>
              <a:rPr lang="en-AU" sz="1200"/>
              <a:t>2</a:t>
            </a:r>
          </a:p>
          <a:p>
            <a:r>
              <a:rPr lang="en-AU" sz="1200"/>
              <a:t>The school team raises any concerns with students' school readiness</a:t>
            </a:r>
          </a:p>
          <a:p>
            <a:r>
              <a:rPr lang="en-AU" sz="1200"/>
              <a:t>Concerns documented by School team (Yes/No)</a:t>
            </a:r>
          </a:p>
          <a:p>
            <a:r>
              <a:rPr lang="en-AU" sz="1200"/>
              <a:t>3</a:t>
            </a:r>
          </a:p>
          <a:p>
            <a:r>
              <a:rPr lang="en-AU" sz="1200"/>
              <a:t>The school implements </a:t>
            </a:r>
            <a:r>
              <a:rPr lang="en-AU" sz="1200" err="1"/>
              <a:t>iniatives</a:t>
            </a:r>
            <a:r>
              <a:rPr lang="en-AU" sz="1200"/>
              <a:t> to address concerns with students' school readiness</a:t>
            </a:r>
          </a:p>
          <a:p>
            <a:r>
              <a:rPr lang="en-AU" sz="1200"/>
              <a:t>Initiatives and solutions are documented and implemented by school (Yes/No)</a:t>
            </a:r>
          </a:p>
          <a:p>
            <a:r>
              <a:rPr lang="en-AU" sz="1200"/>
              <a:t>4</a:t>
            </a:r>
          </a:p>
          <a:p>
            <a:r>
              <a:rPr lang="en-AU" sz="1200"/>
              <a:t>Student readiness data shows x% of students as developmentally “on track”</a:t>
            </a:r>
          </a:p>
          <a:p>
            <a:r>
              <a:rPr lang="en-AU" sz="1200"/>
              <a:t>Student readiness data shows x% of students as developmentally “on track”</a:t>
            </a:r>
          </a:p>
          <a:p>
            <a:endParaRPr lang="en-AU" sz="1200"/>
          </a:p>
          <a:p>
            <a:endParaRPr lang="en-AU"/>
          </a:p>
        </p:txBody>
      </p:sp>
    </p:spTree>
    <p:extLst>
      <p:ext uri="{BB962C8B-B14F-4D97-AF65-F5344CB8AC3E}">
        <p14:creationId xmlns:p14="http://schemas.microsoft.com/office/powerpoint/2010/main" val="3837463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r>
              <a:rPr lang="en-US" i="1"/>
              <a:t>BD’s feedback </a:t>
            </a:r>
            <a:r>
              <a:rPr lang="en-US"/>
              <a:t>– refer to first slide for Reading</a:t>
            </a:r>
          </a:p>
          <a:p>
            <a:r>
              <a:rPr lang="en-AU" i="1"/>
              <a:t>BD’s feedback on 31/08: </a:t>
            </a:r>
          </a:p>
          <a:p>
            <a:r>
              <a:rPr lang="en-AU" i="0"/>
              <a:t>Spell out Year in chart axis - DONE</a:t>
            </a:r>
            <a:endParaRPr lang="en-US"/>
          </a:p>
          <a:p>
            <a:r>
              <a:rPr lang="en-AU"/>
              <a:t>Remove the table, not DI -&gt; see how many kids pass, how many fail </a:t>
            </a:r>
          </a:p>
          <a:p>
            <a:endParaRPr lang="en-US"/>
          </a:p>
          <a:p>
            <a:endParaRPr lang="en-US"/>
          </a:p>
          <a:p>
            <a:r>
              <a:rPr lang="en-US" b="1"/>
              <a:t>KPIs</a:t>
            </a:r>
          </a:p>
          <a:p>
            <a:r>
              <a:rPr lang="en-AU" sz="1200" b="0" kern="1200">
                <a:solidFill>
                  <a:schemeClr val="tx1"/>
                </a:solidFill>
                <a:effectLst/>
                <a:latin typeface="Arial" charset="0"/>
                <a:ea typeface="+mn-ea"/>
                <a:cs typeface="+mn-cs"/>
              </a:rPr>
              <a:t>Class program outcomes - Science - Improves students science results</a:t>
            </a:r>
          </a:p>
          <a:p>
            <a:r>
              <a:rPr lang="en-AU" sz="1200" kern="1200">
                <a:solidFill>
                  <a:schemeClr val="tx1"/>
                </a:solidFill>
                <a:effectLst/>
                <a:latin typeface="Arial" charset="0"/>
                <a:ea typeface="+mn-ea"/>
                <a:cs typeface="+mn-cs"/>
              </a:rPr>
              <a:t>1</a:t>
            </a:r>
          </a:p>
          <a:p>
            <a:r>
              <a:rPr lang="en-AU" sz="1200" kern="1200">
                <a:solidFill>
                  <a:schemeClr val="tx1"/>
                </a:solidFill>
                <a:effectLst/>
                <a:latin typeface="Arial" charset="0"/>
                <a:ea typeface="+mn-ea"/>
                <a:cs typeface="+mn-cs"/>
              </a:rPr>
              <a:t>Students complete unit assessments </a:t>
            </a:r>
          </a:p>
          <a:p>
            <a:r>
              <a:rPr lang="en-AU" sz="1200" kern="1200">
                <a:solidFill>
                  <a:schemeClr val="tx1"/>
                </a:solidFill>
                <a:effectLst/>
                <a:latin typeface="Arial" charset="0"/>
                <a:ea typeface="+mn-ea"/>
                <a:cs typeface="+mn-cs"/>
              </a:rPr>
              <a:t>Assessment results checked for all students (Yes/No)</a:t>
            </a:r>
          </a:p>
          <a:p>
            <a:r>
              <a:rPr lang="en-AU" sz="1200" kern="1200">
                <a:solidFill>
                  <a:schemeClr val="tx1"/>
                </a:solidFill>
                <a:effectLst/>
                <a:latin typeface="Arial" charset="0"/>
                <a:ea typeface="+mn-ea"/>
                <a:cs typeface="+mn-cs"/>
              </a:rPr>
              <a:t>2</a:t>
            </a:r>
          </a:p>
          <a:p>
            <a:r>
              <a:rPr lang="en-AU" sz="1200" kern="1200">
                <a:solidFill>
                  <a:schemeClr val="tx1"/>
                </a:solidFill>
                <a:effectLst/>
                <a:latin typeface="Arial" charset="0"/>
                <a:ea typeface="+mn-ea"/>
                <a:cs typeface="+mn-cs"/>
              </a:rPr>
              <a:t>Students achieve at least 80 percent overall</a:t>
            </a:r>
          </a:p>
          <a:p>
            <a:r>
              <a:rPr lang="en-AU" sz="1200" kern="1200">
                <a:solidFill>
                  <a:schemeClr val="tx1"/>
                </a:solidFill>
                <a:effectLst/>
                <a:latin typeface="Arial" charset="0"/>
                <a:ea typeface="+mn-ea"/>
                <a:cs typeface="+mn-cs"/>
              </a:rPr>
              <a:t>Student unit assessment show results above 80 percent</a:t>
            </a:r>
          </a:p>
          <a:p>
            <a:r>
              <a:rPr lang="en-AU" sz="1200" kern="1200">
                <a:solidFill>
                  <a:schemeClr val="tx1"/>
                </a:solidFill>
                <a:effectLst/>
                <a:latin typeface="Arial" charset="0"/>
                <a:ea typeface="+mn-ea"/>
                <a:cs typeface="+mn-cs"/>
              </a:rPr>
              <a:t>3</a:t>
            </a:r>
          </a:p>
          <a:p>
            <a:r>
              <a:rPr lang="en-AU" sz="1200" kern="1200">
                <a:solidFill>
                  <a:schemeClr val="tx1"/>
                </a:solidFill>
                <a:effectLst/>
                <a:latin typeface="Arial" charset="0"/>
                <a:ea typeface="+mn-ea"/>
                <a:cs typeface="+mn-cs"/>
              </a:rPr>
              <a:t>Number of students tested</a:t>
            </a:r>
          </a:p>
          <a:p>
            <a:r>
              <a:rPr lang="en-AU" sz="1200" kern="1200">
                <a:solidFill>
                  <a:schemeClr val="tx1"/>
                </a:solidFill>
                <a:effectLst/>
                <a:latin typeface="Arial" charset="0"/>
                <a:ea typeface="+mn-ea"/>
                <a:cs typeface="+mn-cs"/>
              </a:rPr>
              <a:t>Students tested over the total number of opportunities to test students</a:t>
            </a:r>
          </a:p>
          <a:p>
            <a:r>
              <a:rPr lang="en-AU" sz="1200" kern="1200">
                <a:solidFill>
                  <a:schemeClr val="tx1"/>
                </a:solidFill>
                <a:effectLst/>
                <a:latin typeface="Arial" charset="0"/>
                <a:ea typeface="+mn-ea"/>
                <a:cs typeface="+mn-cs"/>
              </a:rPr>
              <a:t>4</a:t>
            </a:r>
          </a:p>
          <a:p>
            <a:r>
              <a:rPr lang="en-AU" sz="1200" kern="1200">
                <a:solidFill>
                  <a:schemeClr val="tx1"/>
                </a:solidFill>
                <a:effectLst/>
                <a:latin typeface="Arial" charset="0"/>
                <a:ea typeface="+mn-ea"/>
                <a:cs typeface="+mn-cs"/>
              </a:rPr>
              <a:t>Lesson progress</a:t>
            </a:r>
          </a:p>
          <a:p>
            <a:r>
              <a:rPr lang="en-AU" sz="1200" kern="1200">
                <a:solidFill>
                  <a:schemeClr val="tx1"/>
                </a:solidFill>
                <a:effectLst/>
                <a:latin typeface="Arial" charset="0"/>
                <a:ea typeface="+mn-ea"/>
                <a:cs typeface="+mn-cs"/>
              </a:rPr>
              <a:t>Teacher delivers two one-hour lessons per week and completing four units per year at one unit of work per term</a:t>
            </a:r>
          </a:p>
          <a:p>
            <a:r>
              <a:rPr lang="en-AU" sz="1200" kern="1200">
                <a:solidFill>
                  <a:schemeClr val="tx1"/>
                </a:solidFill>
                <a:effectLst/>
                <a:latin typeface="Arial" charset="0"/>
                <a:ea typeface="+mn-ea"/>
                <a:cs typeface="+mn-cs"/>
              </a:rPr>
              <a:t>5</a:t>
            </a:r>
          </a:p>
          <a:p>
            <a:r>
              <a:rPr lang="en-AU" sz="1200" kern="1200">
                <a:solidFill>
                  <a:schemeClr val="tx1"/>
                </a:solidFill>
                <a:effectLst/>
                <a:latin typeface="Arial" charset="0"/>
                <a:ea typeface="+mn-ea"/>
                <a:cs typeface="+mn-cs"/>
              </a:rPr>
              <a:t>Students are grouped by year level</a:t>
            </a:r>
          </a:p>
          <a:p>
            <a:r>
              <a:rPr lang="en-AU" sz="1200" kern="1200">
                <a:solidFill>
                  <a:schemeClr val="tx1"/>
                </a:solidFill>
                <a:effectLst/>
                <a:latin typeface="Arial" charset="0"/>
                <a:ea typeface="+mn-ea"/>
                <a:cs typeface="+mn-cs"/>
              </a:rPr>
              <a:t>Number of Students at or above year level / Total number of Students</a:t>
            </a:r>
          </a:p>
          <a:p>
            <a:endParaRPr lang="en-AU"/>
          </a:p>
          <a:p>
            <a:endParaRPr lang="en-AU"/>
          </a:p>
        </p:txBody>
      </p:sp>
    </p:spTree>
    <p:extLst>
      <p:ext uri="{BB962C8B-B14F-4D97-AF65-F5344CB8AC3E}">
        <p14:creationId xmlns:p14="http://schemas.microsoft.com/office/powerpoint/2010/main" val="12254190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0400" cy="3354387"/>
          </a:xfrm>
          <a:prstGeom prst="rect">
            <a:avLst/>
          </a:prstGeom>
          <a:noFill/>
          <a:ln w="12700">
            <a:solidFill>
              <a:prstClr val="black"/>
            </a:solidFill>
          </a:ln>
        </p:spPr>
      </p:sp>
      <p:sp>
        <p:nvSpPr>
          <p:cNvPr id="3" name="Notes Placeholder 2"/>
          <p:cNvSpPr>
            <a:spLocks noGrp="1"/>
          </p:cNvSpPr>
          <p:nvPr>
            <p:ph type="body" idx="1"/>
          </p:nvPr>
        </p:nvSpPr>
        <p:spPr>
          <a:xfrm>
            <a:off x="680413" y="4783158"/>
            <a:ext cx="5446376" cy="3913339"/>
          </a:xfrm>
          <a:prstGeom prst="rect">
            <a:avLst/>
          </a:prstGeom>
        </p:spPr>
        <p:txBody>
          <a:bodyPr lIns="91435" tIns="45718" rIns="91435" bIns="45718"/>
          <a:lstStyle/>
          <a:p>
            <a:r>
              <a:rPr lang="en-AU"/>
              <a:t>New slide following meeting with Christine and Michael explaining the KPIs for Class (alternatively it could go in the Manual for the report)</a:t>
            </a:r>
          </a:p>
          <a:p>
            <a:endParaRPr lang="en-AU"/>
          </a:p>
          <a:p>
            <a:endParaRPr lang="en-AU"/>
          </a:p>
          <a:p>
            <a:endParaRPr lang="en-AU"/>
          </a:p>
        </p:txBody>
      </p:sp>
    </p:spTree>
    <p:extLst>
      <p:ext uri="{BB962C8B-B14F-4D97-AF65-F5344CB8AC3E}">
        <p14:creationId xmlns:p14="http://schemas.microsoft.com/office/powerpoint/2010/main" val="11958399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 White">
    <p:spTree>
      <p:nvGrpSpPr>
        <p:cNvPr id="1" name=""/>
        <p:cNvGrpSpPr/>
        <p:nvPr/>
      </p:nvGrpSpPr>
      <p:grpSpPr>
        <a:xfrm>
          <a:off x="0" y="0"/>
          <a:ext cx="0" cy="0"/>
          <a:chOff x="0" y="0"/>
          <a:chExt cx="0" cy="0"/>
        </a:xfrm>
      </p:grpSpPr>
      <p:sp>
        <p:nvSpPr>
          <p:cNvPr id="11" name="Subtitle 2"/>
          <p:cNvSpPr txBox="1">
            <a:spLocks/>
          </p:cNvSpPr>
          <p:nvPr userDrawn="1"/>
        </p:nvSpPr>
        <p:spPr bwMode="auto">
          <a:xfrm>
            <a:off x="555625" y="5743841"/>
            <a:ext cx="8064500" cy="5236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a:buNone/>
              <a:defRPr sz="2000" b="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endParaRPr kumimoji="0" lang="en-AU" sz="2000" b="0" i="0" u="none" strike="noStrike" kern="1200" cap="none" spc="0" normalizeH="0" baseline="0" noProof="0">
              <a:ln>
                <a:noFill/>
              </a:ln>
              <a:solidFill>
                <a:srgbClr val="FFFFFF"/>
              </a:solidFill>
              <a:effectLst/>
              <a:uLnTx/>
              <a:uFillTx/>
              <a:latin typeface="Calibri"/>
              <a:ea typeface="+mn-ea"/>
              <a:cs typeface="Calibri"/>
            </a:endParaRPr>
          </a:p>
        </p:txBody>
      </p:sp>
      <p:sp>
        <p:nvSpPr>
          <p:cNvPr id="24" name="Title 6"/>
          <p:cNvSpPr>
            <a:spLocks noGrp="1"/>
          </p:cNvSpPr>
          <p:nvPr>
            <p:ph type="title" hasCustomPrompt="1"/>
          </p:nvPr>
        </p:nvSpPr>
        <p:spPr>
          <a:xfrm>
            <a:off x="461963" y="1277860"/>
            <a:ext cx="8226425" cy="738664"/>
          </a:xfrm>
          <a:prstGeom prst="rect">
            <a:avLst/>
          </a:prstGeom>
        </p:spPr>
        <p:txBody>
          <a:bodyPr wrap="square" lIns="0" tIns="0" rIns="0" bIns="0">
            <a:spAutoFit/>
          </a:bodyPr>
          <a:lstStyle>
            <a:lvl1pPr algn="l">
              <a:defRPr sz="4800" b="0">
                <a:solidFill>
                  <a:srgbClr val="177F99"/>
                </a:solidFill>
              </a:defRPr>
            </a:lvl1pPr>
          </a:lstStyle>
          <a:p>
            <a:r>
              <a:rPr lang="en-AU"/>
              <a:t>Edit Cover title text</a:t>
            </a:r>
            <a:endParaRPr lang="en-US"/>
          </a:p>
        </p:txBody>
      </p:sp>
      <p:sp>
        <p:nvSpPr>
          <p:cNvPr id="25" name="Subtitle 2"/>
          <p:cNvSpPr>
            <a:spLocks noGrp="1"/>
          </p:cNvSpPr>
          <p:nvPr>
            <p:ph type="subTitle" idx="1" hasCustomPrompt="1"/>
          </p:nvPr>
        </p:nvSpPr>
        <p:spPr>
          <a:xfrm>
            <a:off x="461963" y="2082754"/>
            <a:ext cx="8226425" cy="492443"/>
          </a:xfrm>
          <a:prstGeom prst="rect">
            <a:avLst/>
          </a:prstGeom>
        </p:spPr>
        <p:txBody>
          <a:bodyPr lIns="0" tIns="0" rIns="0" bIns="0">
            <a:spAutoFit/>
          </a:bodyPr>
          <a:lstStyle>
            <a:lvl1pPr marL="0" indent="0" algn="l">
              <a:buNone/>
              <a:defRPr sz="3200" b="0">
                <a:solidFill>
                  <a:srgbClr val="FAA234"/>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Edit Cover subtitle text</a:t>
            </a:r>
          </a:p>
        </p:txBody>
      </p:sp>
      <p:pic>
        <p:nvPicPr>
          <p:cNvPr id="9" name="Picture 8" descr="GGSA_stacked-3lines-notag_MAINNEW.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16940" y="4216896"/>
            <a:ext cx="3297420" cy="1216800"/>
          </a:xfrm>
          <a:prstGeom prst="rect">
            <a:avLst/>
          </a:prstGeom>
        </p:spPr>
      </p:pic>
      <p:sp>
        <p:nvSpPr>
          <p:cNvPr id="3" name="Text Placeholder 2"/>
          <p:cNvSpPr>
            <a:spLocks noGrp="1"/>
          </p:cNvSpPr>
          <p:nvPr>
            <p:ph type="body" sz="quarter" idx="10" hasCustomPrompt="1"/>
          </p:nvPr>
        </p:nvSpPr>
        <p:spPr>
          <a:xfrm>
            <a:off x="452439" y="2859088"/>
            <a:ext cx="8235950" cy="184666"/>
          </a:xfrm>
          <a:prstGeom prst="rect">
            <a:avLst/>
          </a:prstGeom>
        </p:spPr>
        <p:txBody>
          <a:bodyPr vert="horz" lIns="0" tIns="0" rIns="0" bIns="0">
            <a:spAutoFit/>
          </a:bodyPr>
          <a:lstStyle>
            <a:lvl1pPr marL="0" indent="0">
              <a:buNone/>
              <a:defRPr sz="1200"/>
            </a:lvl1pPr>
          </a:lstStyle>
          <a:p>
            <a:pPr lvl="0"/>
            <a:r>
              <a:rPr lang="en-AU"/>
              <a:t>Day Month Year</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 Teal">
    <p:spTree>
      <p:nvGrpSpPr>
        <p:cNvPr id="1" name=""/>
        <p:cNvGrpSpPr/>
        <p:nvPr/>
      </p:nvGrpSpPr>
      <p:grpSpPr>
        <a:xfrm>
          <a:off x="0" y="0"/>
          <a:ext cx="0" cy="0"/>
          <a:chOff x="0" y="0"/>
          <a:chExt cx="0" cy="0"/>
        </a:xfrm>
      </p:grpSpPr>
      <p:sp>
        <p:nvSpPr>
          <p:cNvPr id="8" name="Rectangle 7"/>
          <p:cNvSpPr/>
          <p:nvPr userDrawn="1"/>
        </p:nvSpPr>
        <p:spPr>
          <a:xfrm>
            <a:off x="0" y="0"/>
            <a:ext cx="9144000" cy="6858000"/>
          </a:xfrm>
          <a:prstGeom prst="rect">
            <a:avLst/>
          </a:prstGeom>
          <a:solidFill>
            <a:srgbClr val="177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100" b="0">
              <a:solidFill>
                <a:schemeClr val="tx2"/>
              </a:solidFill>
            </a:endParaRPr>
          </a:p>
        </p:txBody>
      </p:sp>
      <p:sp>
        <p:nvSpPr>
          <p:cNvPr id="7" name="Title 6"/>
          <p:cNvSpPr>
            <a:spLocks noGrp="1"/>
          </p:cNvSpPr>
          <p:nvPr>
            <p:ph type="title" hasCustomPrompt="1"/>
          </p:nvPr>
        </p:nvSpPr>
        <p:spPr>
          <a:xfrm>
            <a:off x="461963" y="1264612"/>
            <a:ext cx="8226425" cy="738664"/>
          </a:xfrm>
          <a:prstGeom prst="rect">
            <a:avLst/>
          </a:prstGeom>
        </p:spPr>
        <p:txBody>
          <a:bodyPr wrap="square" lIns="0" tIns="0" rIns="0" bIns="0">
            <a:spAutoFit/>
          </a:bodyPr>
          <a:lstStyle>
            <a:lvl1pPr algn="l">
              <a:defRPr sz="4800" b="0">
                <a:solidFill>
                  <a:schemeClr val="bg1"/>
                </a:solidFill>
              </a:defRPr>
            </a:lvl1pPr>
          </a:lstStyle>
          <a:p>
            <a:r>
              <a:rPr lang="en-AU"/>
              <a:t>Edit Cover title text</a:t>
            </a:r>
            <a:endParaRPr lang="en-US"/>
          </a:p>
        </p:txBody>
      </p:sp>
      <p:sp>
        <p:nvSpPr>
          <p:cNvPr id="12" name="Subtitle 2"/>
          <p:cNvSpPr>
            <a:spLocks noGrp="1"/>
          </p:cNvSpPr>
          <p:nvPr>
            <p:ph type="subTitle" idx="1" hasCustomPrompt="1"/>
          </p:nvPr>
        </p:nvSpPr>
        <p:spPr>
          <a:xfrm>
            <a:off x="461963" y="2082390"/>
            <a:ext cx="8226425" cy="492443"/>
          </a:xfrm>
          <a:prstGeom prst="rect">
            <a:avLst/>
          </a:prstGeom>
        </p:spPr>
        <p:txBody>
          <a:bodyPr lIns="0" tIns="0" rIns="0" bIns="0">
            <a:spAutoFit/>
          </a:bodyPr>
          <a:lstStyle>
            <a:lvl1pPr marL="0" indent="0" algn="l">
              <a:buNone/>
              <a:defRPr sz="3200" b="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Edit Cover subtitle text</a:t>
            </a:r>
          </a:p>
        </p:txBody>
      </p:sp>
      <p:sp>
        <p:nvSpPr>
          <p:cNvPr id="11" name="Subtitle 2"/>
          <p:cNvSpPr txBox="1">
            <a:spLocks/>
          </p:cNvSpPr>
          <p:nvPr userDrawn="1"/>
        </p:nvSpPr>
        <p:spPr bwMode="auto">
          <a:xfrm>
            <a:off x="555625" y="5743841"/>
            <a:ext cx="8064500" cy="5236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a:buNone/>
              <a:defRPr sz="2000" b="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endParaRPr kumimoji="0" lang="en-AU" sz="2000" b="0" i="0" u="none" strike="noStrike" kern="1200" cap="none" spc="0" normalizeH="0" baseline="0" noProof="0">
              <a:ln>
                <a:noFill/>
              </a:ln>
              <a:solidFill>
                <a:srgbClr val="FFFFFF"/>
              </a:solidFill>
              <a:effectLst/>
              <a:uLnTx/>
              <a:uFillTx/>
              <a:latin typeface="Calibri"/>
              <a:ea typeface="+mn-ea"/>
              <a:cs typeface="Calibri"/>
            </a:endParaRPr>
          </a:p>
        </p:txBody>
      </p:sp>
      <p:pic>
        <p:nvPicPr>
          <p:cNvPr id="13" name="Picture 12" descr="GGSA_stacked-3lines-notag_WHITENEW.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16939" y="4216895"/>
            <a:ext cx="3297421" cy="1216800"/>
          </a:xfrm>
          <a:prstGeom prst="rect">
            <a:avLst/>
          </a:prstGeom>
        </p:spPr>
      </p:pic>
      <p:sp>
        <p:nvSpPr>
          <p:cNvPr id="14" name="Text Placeholder 2"/>
          <p:cNvSpPr>
            <a:spLocks noGrp="1"/>
          </p:cNvSpPr>
          <p:nvPr>
            <p:ph type="body" sz="quarter" idx="10" hasCustomPrompt="1"/>
          </p:nvPr>
        </p:nvSpPr>
        <p:spPr>
          <a:xfrm>
            <a:off x="452439" y="2859088"/>
            <a:ext cx="8235950" cy="184666"/>
          </a:xfrm>
          <a:prstGeom prst="rect">
            <a:avLst/>
          </a:prstGeom>
        </p:spPr>
        <p:txBody>
          <a:bodyPr vert="horz" lIns="0" tIns="0" rIns="0" bIns="0">
            <a:spAutoFit/>
          </a:bodyPr>
          <a:lstStyle>
            <a:lvl1pPr marL="0" indent="0">
              <a:buNone/>
              <a:defRPr sz="1200">
                <a:solidFill>
                  <a:srgbClr val="FFFFFF"/>
                </a:solidFill>
              </a:defRPr>
            </a:lvl1pPr>
          </a:lstStyle>
          <a:p>
            <a:pPr lvl="0"/>
            <a:r>
              <a:rPr lang="en-AU"/>
              <a:t>Day Month Year</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 – Orange">
    <p:spTree>
      <p:nvGrpSpPr>
        <p:cNvPr id="1" name=""/>
        <p:cNvGrpSpPr/>
        <p:nvPr/>
      </p:nvGrpSpPr>
      <p:grpSpPr>
        <a:xfrm>
          <a:off x="0" y="0"/>
          <a:ext cx="0" cy="0"/>
          <a:chOff x="0" y="0"/>
          <a:chExt cx="0" cy="0"/>
        </a:xfrm>
      </p:grpSpPr>
      <p:sp>
        <p:nvSpPr>
          <p:cNvPr id="8" name="Rectangle 7"/>
          <p:cNvSpPr/>
          <p:nvPr userDrawn="1"/>
        </p:nvSpPr>
        <p:spPr>
          <a:xfrm>
            <a:off x="0" y="0"/>
            <a:ext cx="9144000" cy="6858000"/>
          </a:xfrm>
          <a:prstGeom prst="rect">
            <a:avLst/>
          </a:prstGeom>
          <a:solidFill>
            <a:srgbClr val="FAA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100">
              <a:solidFill>
                <a:schemeClr val="tx2"/>
              </a:solidFill>
            </a:endParaRPr>
          </a:p>
        </p:txBody>
      </p:sp>
      <p:sp>
        <p:nvSpPr>
          <p:cNvPr id="7" name="Title 6"/>
          <p:cNvSpPr>
            <a:spLocks noGrp="1"/>
          </p:cNvSpPr>
          <p:nvPr>
            <p:ph type="title" hasCustomPrompt="1"/>
          </p:nvPr>
        </p:nvSpPr>
        <p:spPr>
          <a:xfrm>
            <a:off x="461963" y="1264611"/>
            <a:ext cx="8226425" cy="738664"/>
          </a:xfrm>
          <a:prstGeom prst="rect">
            <a:avLst/>
          </a:prstGeom>
        </p:spPr>
        <p:txBody>
          <a:bodyPr wrap="square" lIns="0" tIns="0" rIns="0" bIns="0">
            <a:spAutoFit/>
          </a:bodyPr>
          <a:lstStyle>
            <a:lvl1pPr algn="l">
              <a:defRPr sz="4800" b="0">
                <a:solidFill>
                  <a:schemeClr val="bg1"/>
                </a:solidFill>
              </a:defRPr>
            </a:lvl1pPr>
          </a:lstStyle>
          <a:p>
            <a:r>
              <a:rPr lang="en-AU"/>
              <a:t>Edit Cover title text</a:t>
            </a:r>
            <a:endParaRPr lang="en-US"/>
          </a:p>
        </p:txBody>
      </p:sp>
      <p:sp>
        <p:nvSpPr>
          <p:cNvPr id="12" name="Subtitle 2"/>
          <p:cNvSpPr>
            <a:spLocks noGrp="1"/>
          </p:cNvSpPr>
          <p:nvPr>
            <p:ph type="subTitle" idx="1" hasCustomPrompt="1"/>
          </p:nvPr>
        </p:nvSpPr>
        <p:spPr>
          <a:xfrm>
            <a:off x="461963" y="2082389"/>
            <a:ext cx="8226425" cy="492443"/>
          </a:xfrm>
          <a:prstGeom prst="rect">
            <a:avLst/>
          </a:prstGeom>
        </p:spPr>
        <p:txBody>
          <a:bodyPr lIns="0" tIns="0" rIns="0" bIns="0">
            <a:spAutoFit/>
          </a:bodyPr>
          <a:lstStyle>
            <a:lvl1pPr marL="0" indent="0" algn="l">
              <a:buNone/>
              <a:defRPr sz="3200" b="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Edit Cover subtitle text</a:t>
            </a:r>
          </a:p>
        </p:txBody>
      </p:sp>
      <p:sp>
        <p:nvSpPr>
          <p:cNvPr id="11" name="Subtitle 2"/>
          <p:cNvSpPr txBox="1">
            <a:spLocks/>
          </p:cNvSpPr>
          <p:nvPr userDrawn="1"/>
        </p:nvSpPr>
        <p:spPr bwMode="auto">
          <a:xfrm>
            <a:off x="555625" y="5743841"/>
            <a:ext cx="8064500" cy="5236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a:buNone/>
              <a:defRPr sz="2000" b="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endParaRPr kumimoji="0" lang="en-AU" sz="2000" b="0" i="0" u="none" strike="noStrike" kern="1200" cap="none" spc="0" normalizeH="0" baseline="0" noProof="0">
              <a:ln>
                <a:noFill/>
              </a:ln>
              <a:solidFill>
                <a:srgbClr val="FFFFFF"/>
              </a:solidFill>
              <a:effectLst/>
              <a:uLnTx/>
              <a:uFillTx/>
              <a:latin typeface="Calibri"/>
              <a:ea typeface="+mn-ea"/>
              <a:cs typeface="Calibri"/>
            </a:endParaRPr>
          </a:p>
        </p:txBody>
      </p:sp>
      <p:pic>
        <p:nvPicPr>
          <p:cNvPr id="9" name="Picture 8" descr="GGSA_stacked-3lines-notag_WHITENEW.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16939" y="4216895"/>
            <a:ext cx="3297421" cy="1216800"/>
          </a:xfrm>
          <a:prstGeom prst="rect">
            <a:avLst/>
          </a:prstGeom>
        </p:spPr>
      </p:pic>
      <p:sp>
        <p:nvSpPr>
          <p:cNvPr id="13" name="Text Placeholder 2"/>
          <p:cNvSpPr>
            <a:spLocks noGrp="1"/>
          </p:cNvSpPr>
          <p:nvPr>
            <p:ph type="body" sz="quarter" idx="10" hasCustomPrompt="1"/>
          </p:nvPr>
        </p:nvSpPr>
        <p:spPr>
          <a:xfrm>
            <a:off x="452439" y="2859088"/>
            <a:ext cx="8235950" cy="184666"/>
          </a:xfrm>
          <a:prstGeom prst="rect">
            <a:avLst/>
          </a:prstGeom>
        </p:spPr>
        <p:txBody>
          <a:bodyPr vert="horz" lIns="0" tIns="0" rIns="0" bIns="0">
            <a:spAutoFit/>
          </a:bodyPr>
          <a:lstStyle>
            <a:lvl1pPr marL="0" indent="0">
              <a:buNone/>
              <a:defRPr sz="1200">
                <a:solidFill>
                  <a:srgbClr val="FFFFFF"/>
                </a:solidFill>
              </a:defRPr>
            </a:lvl1pPr>
          </a:lstStyle>
          <a:p>
            <a:pPr lvl="0"/>
            <a:r>
              <a:rPr lang="en-AU"/>
              <a:t>Day Month Year</a:t>
            </a:r>
            <a:endParaRPr lang="en-US"/>
          </a:p>
        </p:txBody>
      </p:sp>
    </p:spTree>
    <p:extLst>
      <p:ext uri="{BB962C8B-B14F-4D97-AF65-F5344CB8AC3E}">
        <p14:creationId xmlns:p14="http://schemas.microsoft.com/office/powerpoint/2010/main" val="3173575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slide – Full Background Image">
    <p:spTree>
      <p:nvGrpSpPr>
        <p:cNvPr id="1" name=""/>
        <p:cNvGrpSpPr/>
        <p:nvPr/>
      </p:nvGrpSpPr>
      <p:grpSpPr>
        <a:xfrm>
          <a:off x="0" y="0"/>
          <a:ext cx="0" cy="0"/>
          <a:chOff x="0" y="0"/>
          <a:chExt cx="0" cy="0"/>
        </a:xfrm>
      </p:grpSpPr>
      <p:sp>
        <p:nvSpPr>
          <p:cNvPr id="4" name="Picture Placeholder 3"/>
          <p:cNvSpPr>
            <a:spLocks noGrp="1"/>
          </p:cNvSpPr>
          <p:nvPr>
            <p:ph type="pic" sz="quarter" idx="11" hasCustomPrompt="1"/>
          </p:nvPr>
        </p:nvSpPr>
        <p:spPr>
          <a:xfrm>
            <a:off x="-6350" y="0"/>
            <a:ext cx="9144000" cy="6858000"/>
          </a:xfrm>
          <a:prstGeom prst="rect">
            <a:avLst/>
          </a:prstGeom>
          <a:noFill/>
          <a:ln>
            <a:noFill/>
          </a:ln>
        </p:spPr>
        <p:txBody>
          <a:bodyPr vert="horz"/>
          <a:lstStyle>
            <a:lvl1pPr marL="0" indent="0">
              <a:buNone/>
              <a:defRPr/>
            </a:lvl1pPr>
          </a:lstStyle>
          <a:p>
            <a:r>
              <a:rPr lang="en-US"/>
              <a:t>Full Bleed Image</a:t>
            </a:r>
          </a:p>
        </p:txBody>
      </p:sp>
      <p:sp>
        <p:nvSpPr>
          <p:cNvPr id="11" name="Subtitle 2"/>
          <p:cNvSpPr txBox="1">
            <a:spLocks/>
          </p:cNvSpPr>
          <p:nvPr userDrawn="1"/>
        </p:nvSpPr>
        <p:spPr bwMode="auto">
          <a:xfrm>
            <a:off x="555625" y="5743841"/>
            <a:ext cx="8064500" cy="5236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a:buNone/>
              <a:defRPr sz="2000" b="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endParaRPr kumimoji="0" lang="en-AU" sz="2000" b="0" i="0" u="none" strike="noStrike" kern="1200" cap="none" spc="0" normalizeH="0" baseline="0" noProof="0">
              <a:ln>
                <a:noFill/>
              </a:ln>
              <a:solidFill>
                <a:srgbClr val="FFFFFF"/>
              </a:solidFill>
              <a:effectLst/>
              <a:uLnTx/>
              <a:uFillTx/>
              <a:latin typeface="Calibri"/>
              <a:ea typeface="+mn-ea"/>
              <a:cs typeface="Calibri"/>
            </a:endParaRPr>
          </a:p>
        </p:txBody>
      </p:sp>
      <p:sp>
        <p:nvSpPr>
          <p:cNvPr id="24" name="Title 6"/>
          <p:cNvSpPr>
            <a:spLocks noGrp="1"/>
          </p:cNvSpPr>
          <p:nvPr>
            <p:ph type="title" hasCustomPrompt="1"/>
          </p:nvPr>
        </p:nvSpPr>
        <p:spPr>
          <a:xfrm>
            <a:off x="461963" y="1277860"/>
            <a:ext cx="8226425" cy="738664"/>
          </a:xfrm>
          <a:prstGeom prst="rect">
            <a:avLst/>
          </a:prstGeom>
        </p:spPr>
        <p:txBody>
          <a:bodyPr wrap="square" lIns="0" tIns="0" rIns="0" bIns="0">
            <a:spAutoFit/>
          </a:bodyPr>
          <a:lstStyle>
            <a:lvl1pPr algn="l">
              <a:defRPr sz="4800" b="0">
                <a:solidFill>
                  <a:schemeClr val="bg1"/>
                </a:solidFill>
              </a:defRPr>
            </a:lvl1pPr>
          </a:lstStyle>
          <a:p>
            <a:r>
              <a:rPr lang="en-AU"/>
              <a:t>Edit Cover title text</a:t>
            </a:r>
            <a:endParaRPr lang="en-US"/>
          </a:p>
        </p:txBody>
      </p:sp>
      <p:sp>
        <p:nvSpPr>
          <p:cNvPr id="25" name="Subtitle 2"/>
          <p:cNvSpPr>
            <a:spLocks noGrp="1"/>
          </p:cNvSpPr>
          <p:nvPr>
            <p:ph type="subTitle" idx="1" hasCustomPrompt="1"/>
          </p:nvPr>
        </p:nvSpPr>
        <p:spPr>
          <a:xfrm>
            <a:off x="461963" y="2082754"/>
            <a:ext cx="8226425" cy="492443"/>
          </a:xfrm>
          <a:prstGeom prst="rect">
            <a:avLst/>
          </a:prstGeom>
        </p:spPr>
        <p:txBody>
          <a:bodyPr lIns="0" tIns="0" rIns="0" bIns="0">
            <a:spAutoFit/>
          </a:bodyPr>
          <a:lstStyle>
            <a:lvl1pPr marL="0" indent="0" algn="l">
              <a:buNone/>
              <a:defRPr sz="32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Edit Cover subtitle text</a:t>
            </a:r>
          </a:p>
        </p:txBody>
      </p:sp>
      <p:sp>
        <p:nvSpPr>
          <p:cNvPr id="3" name="Text Placeholder 2"/>
          <p:cNvSpPr>
            <a:spLocks noGrp="1"/>
          </p:cNvSpPr>
          <p:nvPr>
            <p:ph type="body" sz="quarter" idx="10" hasCustomPrompt="1"/>
          </p:nvPr>
        </p:nvSpPr>
        <p:spPr>
          <a:xfrm>
            <a:off x="452439" y="2859088"/>
            <a:ext cx="8235950" cy="184666"/>
          </a:xfrm>
          <a:prstGeom prst="rect">
            <a:avLst/>
          </a:prstGeom>
        </p:spPr>
        <p:txBody>
          <a:bodyPr vert="horz" lIns="0" tIns="0" rIns="0" bIns="0">
            <a:spAutoFit/>
          </a:bodyPr>
          <a:lstStyle>
            <a:lvl1pPr marL="0" indent="0">
              <a:buNone/>
              <a:defRPr sz="1200">
                <a:solidFill>
                  <a:schemeClr val="bg1">
                    <a:lumMod val="75000"/>
                  </a:schemeClr>
                </a:solidFill>
              </a:defRPr>
            </a:lvl1pPr>
          </a:lstStyle>
          <a:p>
            <a:pPr lvl="0"/>
            <a:r>
              <a:rPr lang="en-AU"/>
              <a:t>Day Month Year</a:t>
            </a:r>
            <a:endParaRPr lang="en-US"/>
          </a:p>
        </p:txBody>
      </p:sp>
      <p:pic>
        <p:nvPicPr>
          <p:cNvPr id="14" name="Picture 13" descr="GGSA_stacked-3lines-notag_WHITENEW.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16939" y="4216895"/>
            <a:ext cx="3297421" cy="1216800"/>
          </a:xfrm>
          <a:prstGeom prst="rect">
            <a:avLst/>
          </a:prstGeom>
        </p:spPr>
      </p:pic>
      <p:sp>
        <p:nvSpPr>
          <p:cNvPr id="15" name="Picture Placeholder 8"/>
          <p:cNvSpPr>
            <a:spLocks noGrp="1"/>
          </p:cNvSpPr>
          <p:nvPr>
            <p:ph type="pic" sz="quarter" idx="4294967295" hasCustomPrompt="1"/>
          </p:nvPr>
        </p:nvSpPr>
        <p:spPr>
          <a:xfrm>
            <a:off x="2920999" y="4200526"/>
            <a:ext cx="3302001" cy="1231166"/>
          </a:xfrm>
          <a:prstGeom prst="rect">
            <a:avLst/>
          </a:prstGeom>
        </p:spPr>
        <p:txBody>
          <a:bodyPr/>
          <a:lstStyle>
            <a:lvl1pPr marL="0" indent="0">
              <a:buNone/>
              <a:defRPr/>
            </a:lvl1pPr>
          </a:lstStyle>
          <a:p>
            <a:r>
              <a:rPr lang="en-US"/>
              <a:t>Logo</a:t>
            </a:r>
          </a:p>
        </p:txBody>
      </p:sp>
      <p:pic>
        <p:nvPicPr>
          <p:cNvPr id="9" name="Picture 8" descr="GGSA_stacked-3lines-notag_MAINNEW.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25580" y="4216895"/>
            <a:ext cx="3297420" cy="1216800"/>
          </a:xfrm>
          <a:prstGeom prst="rect">
            <a:avLst/>
          </a:prstGeom>
        </p:spPr>
      </p:pic>
    </p:spTree>
    <p:extLst>
      <p:ext uri="{BB962C8B-B14F-4D97-AF65-F5344CB8AC3E}">
        <p14:creationId xmlns:p14="http://schemas.microsoft.com/office/powerpoint/2010/main" val="2090174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 White">
    <p:spTree>
      <p:nvGrpSpPr>
        <p:cNvPr id="1" name=""/>
        <p:cNvGrpSpPr/>
        <p:nvPr/>
      </p:nvGrpSpPr>
      <p:grpSpPr>
        <a:xfrm>
          <a:off x="0" y="0"/>
          <a:ext cx="0" cy="0"/>
          <a:chOff x="0" y="0"/>
          <a:chExt cx="0" cy="0"/>
        </a:xfrm>
      </p:grpSpPr>
      <p:sp>
        <p:nvSpPr>
          <p:cNvPr id="10" name="Slide Number Placeholder 5"/>
          <p:cNvSpPr>
            <a:spLocks noGrp="1"/>
          </p:cNvSpPr>
          <p:nvPr>
            <p:ph type="sldNum" sz="quarter" idx="14"/>
          </p:nvPr>
        </p:nvSpPr>
        <p:spPr>
          <a:xfrm>
            <a:off x="8394824" y="6534000"/>
            <a:ext cx="576000" cy="324000"/>
          </a:xfrm>
          <a:prstGeom prst="rect">
            <a:avLst/>
          </a:prstGeom>
          <a:ln>
            <a:noFill/>
          </a:ln>
        </p:spPr>
        <p:txBody>
          <a:bodyPr vert="horz" lIns="0" tIns="0" rIns="0" bIns="0" rtlCol="0" anchor="t" anchorCtr="0"/>
          <a:lstStyle>
            <a:lvl1pPr algn="ctr" fontAlgn="auto">
              <a:spcBef>
                <a:spcPts val="0"/>
              </a:spcBef>
              <a:spcAft>
                <a:spcPts val="0"/>
              </a:spcAft>
              <a:defRPr sz="1200" b="0" i="0">
                <a:solidFill>
                  <a:srgbClr val="177F99"/>
                </a:solidFill>
                <a:latin typeface="Calibri"/>
                <a:cs typeface="Calibri"/>
              </a:defRPr>
            </a:lvl1pPr>
          </a:lstStyle>
          <a:p>
            <a:pPr>
              <a:defRPr/>
            </a:pPr>
            <a:fld id="{D7E63F93-6DB8-4183-A660-14D35A78079A}" type="slidenum">
              <a:rPr lang="en-AU" smtClean="0"/>
              <a:pPr>
                <a:defRPr/>
              </a:pPr>
              <a:t>‹#›</a:t>
            </a:fld>
            <a:endParaRPr lang="en-AU"/>
          </a:p>
        </p:txBody>
      </p:sp>
      <p:sp>
        <p:nvSpPr>
          <p:cNvPr id="17" name="Subtitle 2"/>
          <p:cNvSpPr>
            <a:spLocks noGrp="1"/>
          </p:cNvSpPr>
          <p:nvPr>
            <p:ph type="subTitle" idx="1" hasCustomPrompt="1"/>
          </p:nvPr>
        </p:nvSpPr>
        <p:spPr>
          <a:xfrm>
            <a:off x="461963" y="5385600"/>
            <a:ext cx="8226425" cy="492443"/>
          </a:xfrm>
          <a:prstGeom prst="rect">
            <a:avLst/>
          </a:prstGeom>
        </p:spPr>
        <p:txBody>
          <a:bodyPr lIns="0" tIns="0" rIns="0" bIns="0">
            <a:spAutoFit/>
          </a:bodyPr>
          <a:lstStyle>
            <a:lvl1pPr marL="0" indent="0" algn="l">
              <a:buNone/>
              <a:defRPr sz="3200" b="0">
                <a:solidFill>
                  <a:srgbClr val="FAA234"/>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Edit section title text</a:t>
            </a:r>
          </a:p>
        </p:txBody>
      </p:sp>
      <p:pic>
        <p:nvPicPr>
          <p:cNvPr id="5" name="Picture 4" descr="GGSA_stacked-3lines-notag_MAINNEW.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26465" y="2466021"/>
            <a:ext cx="3297420" cy="121680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 Teal">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solidFill>
            <a:srgbClr val="177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100">
              <a:solidFill>
                <a:schemeClr val="tx2"/>
              </a:solidFill>
            </a:endParaRPr>
          </a:p>
        </p:txBody>
      </p:sp>
      <p:sp>
        <p:nvSpPr>
          <p:cNvPr id="10" name="Slide Number Placeholder 5"/>
          <p:cNvSpPr>
            <a:spLocks noGrp="1"/>
          </p:cNvSpPr>
          <p:nvPr>
            <p:ph type="sldNum" sz="quarter" idx="14"/>
          </p:nvPr>
        </p:nvSpPr>
        <p:spPr>
          <a:xfrm>
            <a:off x="8394824" y="6534000"/>
            <a:ext cx="576000" cy="324000"/>
          </a:xfrm>
          <a:prstGeom prst="rect">
            <a:avLst/>
          </a:prstGeom>
          <a:ln>
            <a:noFill/>
          </a:ln>
        </p:spPr>
        <p:txBody>
          <a:bodyPr vert="horz" lIns="0" tIns="0" rIns="0" bIns="0" rtlCol="0" anchor="t" anchorCtr="0"/>
          <a:lstStyle>
            <a:lvl1pPr algn="ctr" fontAlgn="auto">
              <a:spcBef>
                <a:spcPts val="0"/>
              </a:spcBef>
              <a:spcAft>
                <a:spcPts val="0"/>
              </a:spcAft>
              <a:defRPr sz="1200" b="0" i="0">
                <a:solidFill>
                  <a:schemeClr val="bg1"/>
                </a:solidFill>
                <a:latin typeface="Calibri"/>
                <a:cs typeface="Calibri"/>
              </a:defRPr>
            </a:lvl1pPr>
          </a:lstStyle>
          <a:p>
            <a:pPr>
              <a:defRPr/>
            </a:pPr>
            <a:fld id="{D7E63F93-6DB8-4183-A660-14D35A78079A}" type="slidenum">
              <a:rPr lang="en-AU" smtClean="0"/>
              <a:pPr>
                <a:defRPr/>
              </a:pPr>
              <a:t>‹#›</a:t>
            </a:fld>
            <a:endParaRPr lang="en-AU"/>
          </a:p>
        </p:txBody>
      </p:sp>
      <p:pic>
        <p:nvPicPr>
          <p:cNvPr id="8" name="Picture 7" descr="GGSA_stacked-3lines-notag_WHITENEW.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23289" y="2466623"/>
            <a:ext cx="3297421" cy="1216800"/>
          </a:xfrm>
          <a:prstGeom prst="rect">
            <a:avLst/>
          </a:prstGeom>
        </p:spPr>
      </p:pic>
      <p:sp>
        <p:nvSpPr>
          <p:cNvPr id="9" name="Subtitle 2"/>
          <p:cNvSpPr>
            <a:spLocks noGrp="1"/>
          </p:cNvSpPr>
          <p:nvPr>
            <p:ph type="subTitle" idx="1" hasCustomPrompt="1"/>
          </p:nvPr>
        </p:nvSpPr>
        <p:spPr>
          <a:xfrm>
            <a:off x="461963" y="5385600"/>
            <a:ext cx="8226425" cy="492443"/>
          </a:xfrm>
          <a:prstGeom prst="rect">
            <a:avLst/>
          </a:prstGeom>
        </p:spPr>
        <p:txBody>
          <a:bodyPr lIns="0" tIns="0" rIns="0" bIns="0">
            <a:spAutoFit/>
          </a:bodyPr>
          <a:lstStyle>
            <a:lvl1pPr marL="0" indent="0" algn="l">
              <a:buNone/>
              <a:defRPr sz="32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Edit section title text</a:t>
            </a:r>
          </a:p>
        </p:txBody>
      </p:sp>
    </p:spTree>
    <p:extLst>
      <p:ext uri="{BB962C8B-B14F-4D97-AF65-F5344CB8AC3E}">
        <p14:creationId xmlns:p14="http://schemas.microsoft.com/office/powerpoint/2010/main" val="1387373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 Orange">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solidFill>
            <a:srgbClr val="FAA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tx2"/>
              </a:solidFill>
            </a:endParaRPr>
          </a:p>
        </p:txBody>
      </p:sp>
      <p:sp>
        <p:nvSpPr>
          <p:cNvPr id="10" name="Slide Number Placeholder 5"/>
          <p:cNvSpPr>
            <a:spLocks noGrp="1"/>
          </p:cNvSpPr>
          <p:nvPr>
            <p:ph type="sldNum" sz="quarter" idx="14"/>
          </p:nvPr>
        </p:nvSpPr>
        <p:spPr>
          <a:xfrm>
            <a:off x="8394824" y="6534000"/>
            <a:ext cx="576000" cy="324000"/>
          </a:xfrm>
          <a:prstGeom prst="rect">
            <a:avLst/>
          </a:prstGeom>
          <a:ln>
            <a:noFill/>
          </a:ln>
        </p:spPr>
        <p:txBody>
          <a:bodyPr vert="horz" lIns="0" tIns="0" rIns="0" bIns="0" rtlCol="0" anchor="t" anchorCtr="0"/>
          <a:lstStyle>
            <a:lvl1pPr algn="ctr" fontAlgn="auto">
              <a:spcBef>
                <a:spcPts val="0"/>
              </a:spcBef>
              <a:spcAft>
                <a:spcPts val="0"/>
              </a:spcAft>
              <a:defRPr sz="1200" b="0" i="0">
                <a:solidFill>
                  <a:schemeClr val="bg1"/>
                </a:solidFill>
                <a:latin typeface="Calibri"/>
                <a:cs typeface="Calibri"/>
              </a:defRPr>
            </a:lvl1pPr>
          </a:lstStyle>
          <a:p>
            <a:pPr>
              <a:defRPr/>
            </a:pPr>
            <a:fld id="{D7E63F93-6DB8-4183-A660-14D35A78079A}" type="slidenum">
              <a:rPr lang="en-AU" smtClean="0"/>
              <a:pPr>
                <a:defRPr/>
              </a:pPr>
              <a:t>‹#›</a:t>
            </a:fld>
            <a:endParaRPr lang="en-AU"/>
          </a:p>
        </p:txBody>
      </p:sp>
      <p:sp>
        <p:nvSpPr>
          <p:cNvPr id="9" name="Subtitle 2"/>
          <p:cNvSpPr>
            <a:spLocks noGrp="1"/>
          </p:cNvSpPr>
          <p:nvPr>
            <p:ph type="subTitle" idx="1" hasCustomPrompt="1"/>
          </p:nvPr>
        </p:nvSpPr>
        <p:spPr>
          <a:xfrm>
            <a:off x="461963" y="5385600"/>
            <a:ext cx="8226425" cy="492443"/>
          </a:xfrm>
          <a:prstGeom prst="rect">
            <a:avLst/>
          </a:prstGeom>
        </p:spPr>
        <p:txBody>
          <a:bodyPr lIns="0" tIns="0" rIns="0" bIns="0">
            <a:spAutoFit/>
          </a:bodyPr>
          <a:lstStyle>
            <a:lvl1pPr marL="0" indent="0" algn="l">
              <a:buNone/>
              <a:defRPr sz="32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Edit section title text</a:t>
            </a:r>
          </a:p>
        </p:txBody>
      </p:sp>
      <p:pic>
        <p:nvPicPr>
          <p:cNvPr id="11" name="Picture 10" descr="GGSA_stacked-3lines-notag_WHITENEW.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23289" y="2466623"/>
            <a:ext cx="3297421" cy="1216800"/>
          </a:xfrm>
          <a:prstGeom prst="rect">
            <a:avLst/>
          </a:prstGeom>
        </p:spPr>
      </p:pic>
    </p:spTree>
    <p:extLst>
      <p:ext uri="{BB962C8B-B14F-4D97-AF65-F5344CB8AC3E}">
        <p14:creationId xmlns:p14="http://schemas.microsoft.com/office/powerpoint/2010/main" val="3350809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 Full Background Image">
    <p:spTree>
      <p:nvGrpSpPr>
        <p:cNvPr id="1" name=""/>
        <p:cNvGrpSpPr/>
        <p:nvPr/>
      </p:nvGrpSpPr>
      <p:grpSpPr>
        <a:xfrm>
          <a:off x="0" y="0"/>
          <a:ext cx="0" cy="0"/>
          <a:chOff x="0" y="0"/>
          <a:chExt cx="0" cy="0"/>
        </a:xfrm>
      </p:grpSpPr>
      <p:sp>
        <p:nvSpPr>
          <p:cNvPr id="7" name="Picture Placeholder 3"/>
          <p:cNvSpPr>
            <a:spLocks noGrp="1"/>
          </p:cNvSpPr>
          <p:nvPr>
            <p:ph type="pic" sz="quarter" idx="11" hasCustomPrompt="1"/>
          </p:nvPr>
        </p:nvSpPr>
        <p:spPr>
          <a:xfrm>
            <a:off x="-6350" y="0"/>
            <a:ext cx="9144000" cy="6858000"/>
          </a:xfrm>
          <a:prstGeom prst="rect">
            <a:avLst/>
          </a:prstGeom>
          <a:noFill/>
          <a:ln>
            <a:noFill/>
          </a:ln>
        </p:spPr>
        <p:txBody>
          <a:bodyPr vert="horz"/>
          <a:lstStyle>
            <a:lvl1pPr marL="0" indent="0">
              <a:buNone/>
              <a:defRPr/>
            </a:lvl1pPr>
          </a:lstStyle>
          <a:p>
            <a:r>
              <a:rPr lang="en-US"/>
              <a:t>Full Bleed Image</a:t>
            </a:r>
          </a:p>
        </p:txBody>
      </p:sp>
      <p:sp>
        <p:nvSpPr>
          <p:cNvPr id="17" name="Subtitle 2"/>
          <p:cNvSpPr>
            <a:spLocks noGrp="1"/>
          </p:cNvSpPr>
          <p:nvPr>
            <p:ph type="subTitle" idx="1" hasCustomPrompt="1"/>
          </p:nvPr>
        </p:nvSpPr>
        <p:spPr>
          <a:xfrm>
            <a:off x="461963" y="5385600"/>
            <a:ext cx="8226425" cy="492443"/>
          </a:xfrm>
          <a:prstGeom prst="rect">
            <a:avLst/>
          </a:prstGeom>
        </p:spPr>
        <p:txBody>
          <a:bodyPr lIns="0" tIns="0" rIns="0" bIns="0">
            <a:spAutoFit/>
          </a:bodyPr>
          <a:lstStyle>
            <a:lvl1pPr marL="0" indent="0" algn="l">
              <a:buNone/>
              <a:defRPr sz="32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Edit section title text</a:t>
            </a:r>
          </a:p>
        </p:txBody>
      </p:sp>
      <p:sp>
        <p:nvSpPr>
          <p:cNvPr id="6" name="Picture Placeholder 2"/>
          <p:cNvSpPr>
            <a:spLocks noGrp="1"/>
          </p:cNvSpPr>
          <p:nvPr>
            <p:ph type="pic" sz="quarter" idx="15" hasCustomPrompt="1"/>
          </p:nvPr>
        </p:nvSpPr>
        <p:spPr>
          <a:xfrm>
            <a:off x="2911475" y="2471738"/>
            <a:ext cx="3302000" cy="1220787"/>
          </a:xfrm>
          <a:prstGeom prst="rect">
            <a:avLst/>
          </a:prstGeom>
        </p:spPr>
        <p:txBody>
          <a:bodyPr vert="horz"/>
          <a:lstStyle>
            <a:lvl1pPr marL="0" indent="0">
              <a:buNone/>
              <a:defRPr/>
            </a:lvl1pPr>
          </a:lstStyle>
          <a:p>
            <a:r>
              <a:rPr lang="en-US"/>
              <a:t>Logo</a:t>
            </a:r>
          </a:p>
        </p:txBody>
      </p:sp>
      <p:sp>
        <p:nvSpPr>
          <p:cNvPr id="10" name="Slide Number Placeholder 5"/>
          <p:cNvSpPr>
            <a:spLocks noGrp="1"/>
          </p:cNvSpPr>
          <p:nvPr>
            <p:ph type="sldNum" sz="quarter" idx="14"/>
          </p:nvPr>
        </p:nvSpPr>
        <p:spPr>
          <a:xfrm>
            <a:off x="8394824" y="6534000"/>
            <a:ext cx="576000" cy="324000"/>
          </a:xfrm>
          <a:prstGeom prst="rect">
            <a:avLst/>
          </a:prstGeom>
          <a:ln>
            <a:noFill/>
          </a:ln>
        </p:spPr>
        <p:txBody>
          <a:bodyPr vert="horz" lIns="0" tIns="0" rIns="0" bIns="0" rtlCol="0" anchor="t" anchorCtr="0"/>
          <a:lstStyle>
            <a:lvl1pPr algn="ctr" fontAlgn="auto">
              <a:spcBef>
                <a:spcPts val="0"/>
              </a:spcBef>
              <a:spcAft>
                <a:spcPts val="0"/>
              </a:spcAft>
              <a:defRPr sz="1200" b="0" i="0">
                <a:solidFill>
                  <a:srgbClr val="FFFFFF"/>
                </a:solidFill>
                <a:latin typeface="Calibri"/>
                <a:cs typeface="Calibri"/>
              </a:defRPr>
            </a:lvl1pPr>
          </a:lstStyle>
          <a:p>
            <a:pPr>
              <a:defRPr/>
            </a:pPr>
            <a:fld id="{D7E63F93-6DB8-4183-A660-14D35A78079A}" type="slidenum">
              <a:rPr lang="en-AU" smtClean="0"/>
              <a:pPr>
                <a:defRPr/>
              </a:pPr>
              <a:t>‹#›</a:t>
            </a:fld>
            <a:endParaRPr lang="en-AU"/>
          </a:p>
        </p:txBody>
      </p:sp>
    </p:spTree>
    <p:extLst>
      <p:ext uri="{BB962C8B-B14F-4D97-AF65-F5344CB8AC3E}">
        <p14:creationId xmlns:p14="http://schemas.microsoft.com/office/powerpoint/2010/main" val="879995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sp>
        <p:nvSpPr>
          <p:cNvPr id="5" name="Content Placeholder 2"/>
          <p:cNvSpPr>
            <a:spLocks noGrp="1"/>
          </p:cNvSpPr>
          <p:nvPr>
            <p:ph idx="11" hasCustomPrompt="1"/>
          </p:nvPr>
        </p:nvSpPr>
        <p:spPr>
          <a:xfrm>
            <a:off x="452438" y="1130400"/>
            <a:ext cx="8227560" cy="276999"/>
          </a:xfrm>
          <a:prstGeom prst="rect">
            <a:avLst/>
          </a:prstGeom>
        </p:spPr>
        <p:txBody>
          <a:bodyPr lIns="0" tIns="0" rIns="36000" bIns="0">
            <a:spAutoFit/>
          </a:bodyPr>
          <a:lstStyle>
            <a:lvl1pPr marL="285750" indent="-285750" algn="l">
              <a:buFont typeface="Arial" panose="020B0604020202020204" pitchFamily="34" charset="0"/>
              <a:buChar char="•"/>
              <a:defRPr sz="1800" b="0">
                <a:solidFill>
                  <a:srgbClr val="177F99"/>
                </a:solidFill>
              </a:defRPr>
            </a:lvl1pPr>
            <a:lvl2pPr marL="446088" indent="-174625">
              <a:defRPr sz="1600" b="0">
                <a:solidFill>
                  <a:schemeClr val="accent2"/>
                </a:solidFill>
              </a:defRPr>
            </a:lvl2pPr>
            <a:lvl3pPr>
              <a:buNone/>
              <a:defRPr sz="1600" b="0">
                <a:solidFill>
                  <a:schemeClr val="accent2"/>
                </a:solidFill>
              </a:defRPr>
            </a:lvl3pPr>
            <a:lvl4pPr>
              <a:defRPr sz="1600" b="0">
                <a:solidFill>
                  <a:schemeClr val="accent2"/>
                </a:solidFill>
              </a:defRPr>
            </a:lvl4pPr>
            <a:lvl5pPr>
              <a:defRPr sz="1600" b="0">
                <a:solidFill>
                  <a:schemeClr val="accent2"/>
                </a:solidFill>
              </a:defRPr>
            </a:lvl5pPr>
          </a:lstStyle>
          <a:p>
            <a:pPr lvl="0"/>
            <a:r>
              <a:rPr lang="en-AU"/>
              <a:t>Click to edit subtitle text</a:t>
            </a:r>
          </a:p>
        </p:txBody>
      </p:sp>
      <p:cxnSp>
        <p:nvCxnSpPr>
          <p:cNvPr id="11" name="Straight Connector 10"/>
          <p:cNvCxnSpPr/>
          <p:nvPr userDrawn="1"/>
        </p:nvCxnSpPr>
        <p:spPr>
          <a:xfrm>
            <a:off x="444504" y="946976"/>
            <a:ext cx="8239125" cy="1588"/>
          </a:xfrm>
          <a:prstGeom prst="line">
            <a:avLst/>
          </a:prstGeom>
          <a:ln w="12700" cmpd="sng">
            <a:solidFill>
              <a:srgbClr val="177F99"/>
            </a:solidFill>
          </a:ln>
        </p:spPr>
        <p:style>
          <a:lnRef idx="1">
            <a:schemeClr val="accent1"/>
          </a:lnRef>
          <a:fillRef idx="0">
            <a:schemeClr val="accent1"/>
          </a:fillRef>
          <a:effectRef idx="0">
            <a:schemeClr val="accent1"/>
          </a:effectRef>
          <a:fontRef idx="minor">
            <a:schemeClr val="tx1"/>
          </a:fontRef>
        </p:style>
      </p:cxnSp>
      <p:sp>
        <p:nvSpPr>
          <p:cNvPr id="13" name="Title 12"/>
          <p:cNvSpPr>
            <a:spLocks noGrp="1"/>
          </p:cNvSpPr>
          <p:nvPr>
            <p:ph type="title" hasCustomPrompt="1"/>
          </p:nvPr>
        </p:nvSpPr>
        <p:spPr>
          <a:xfrm>
            <a:off x="457200" y="460375"/>
            <a:ext cx="8229600" cy="430887"/>
          </a:xfrm>
          <a:prstGeom prst="rect">
            <a:avLst/>
          </a:prstGeom>
        </p:spPr>
        <p:txBody>
          <a:bodyPr lIns="0" tIns="0" rIns="0" bIns="0">
            <a:spAutoFit/>
          </a:bodyPr>
          <a:lstStyle/>
          <a:p>
            <a:r>
              <a:rPr lang="en-AU"/>
              <a:t>Click to edit page title</a:t>
            </a:r>
            <a:endParaRPr lang="en-US"/>
          </a:p>
        </p:txBody>
      </p:sp>
      <p:sp>
        <p:nvSpPr>
          <p:cNvPr id="12" name="Slide Number Placeholder 5"/>
          <p:cNvSpPr>
            <a:spLocks noGrp="1"/>
          </p:cNvSpPr>
          <p:nvPr>
            <p:ph type="sldNum" sz="quarter" idx="14"/>
          </p:nvPr>
        </p:nvSpPr>
        <p:spPr>
          <a:xfrm>
            <a:off x="8394824" y="6534000"/>
            <a:ext cx="576000" cy="324000"/>
          </a:xfrm>
          <a:prstGeom prst="rect">
            <a:avLst/>
          </a:prstGeom>
          <a:ln>
            <a:noFill/>
          </a:ln>
        </p:spPr>
        <p:txBody>
          <a:bodyPr vert="horz" lIns="0" tIns="0" rIns="0" bIns="0" rtlCol="0" anchor="t" anchorCtr="0"/>
          <a:lstStyle>
            <a:lvl1pPr algn="ctr" fontAlgn="auto">
              <a:spcBef>
                <a:spcPts val="0"/>
              </a:spcBef>
              <a:spcAft>
                <a:spcPts val="0"/>
              </a:spcAft>
              <a:defRPr sz="1200" b="0" i="0">
                <a:solidFill>
                  <a:srgbClr val="177F99"/>
                </a:solidFill>
                <a:latin typeface="Calibri"/>
                <a:cs typeface="Calibri"/>
              </a:defRPr>
            </a:lvl1pPr>
          </a:lstStyle>
          <a:p>
            <a:pPr>
              <a:defRPr/>
            </a:pPr>
            <a:fld id="{D7E63F93-6DB8-4183-A660-14D35A78079A}" type="slidenum">
              <a:rPr lang="en-AU" smtClean="0"/>
              <a:pPr>
                <a:defRPr/>
              </a:pPr>
              <a:t>‹#›</a:t>
            </a:fld>
            <a:endParaRPr lang="en-AU"/>
          </a:p>
        </p:txBody>
      </p:sp>
      <p:sp>
        <p:nvSpPr>
          <p:cNvPr id="4" name="Text Placeholder 3"/>
          <p:cNvSpPr>
            <a:spLocks noGrp="1"/>
          </p:cNvSpPr>
          <p:nvPr>
            <p:ph type="body" sz="quarter" idx="16" hasCustomPrompt="1"/>
          </p:nvPr>
        </p:nvSpPr>
        <p:spPr>
          <a:xfrm>
            <a:off x="452439" y="1905000"/>
            <a:ext cx="5096484" cy="4473574"/>
          </a:xfrm>
          <a:prstGeom prst="rect">
            <a:avLst/>
          </a:prstGeom>
        </p:spPr>
        <p:txBody>
          <a:bodyPr vert="horz" lIns="0" tIns="0" rIns="0" bIns="0"/>
          <a:lstStyle>
            <a:lvl1pPr marL="0" indent="0">
              <a:spcBef>
                <a:spcPts val="0"/>
              </a:spcBef>
              <a:spcAft>
                <a:spcPts val="1000"/>
              </a:spcAft>
              <a:buNone/>
              <a:defRPr sz="1600">
                <a:solidFill>
                  <a:srgbClr val="181818"/>
                </a:solidFill>
              </a:defRPr>
            </a:lvl1pPr>
          </a:lstStyle>
          <a:p>
            <a:pPr lvl="0"/>
            <a:r>
              <a:rPr lang="en-AU"/>
              <a:t>Click to edit/copy body text here </a:t>
            </a:r>
            <a:r>
              <a:rPr lang="fr-FR" err="1"/>
              <a:t>torumentis</a:t>
            </a:r>
            <a:r>
              <a:rPr lang="fr-FR"/>
              <a:t> ma </a:t>
            </a:r>
            <a:r>
              <a:rPr lang="fr-FR" err="1"/>
              <a:t>volorem</a:t>
            </a:r>
            <a:r>
              <a:rPr lang="fr-FR"/>
              <a:t> ra </a:t>
            </a:r>
            <a:r>
              <a:rPr lang="fr-FR" err="1"/>
              <a:t>asi</a:t>
            </a:r>
            <a:r>
              <a:rPr lang="fr-FR"/>
              <a:t> </a:t>
            </a:r>
            <a:r>
              <a:rPr lang="fr-FR" err="1"/>
              <a:t>aut</a:t>
            </a:r>
            <a:r>
              <a:rPr lang="fr-FR"/>
              <a:t> </a:t>
            </a:r>
            <a:r>
              <a:rPr lang="fr-FR" err="1"/>
              <a:t>apitis</a:t>
            </a:r>
            <a:r>
              <a:rPr lang="fr-FR"/>
              <a:t> </a:t>
            </a:r>
            <a:r>
              <a:rPr lang="fr-FR" err="1"/>
              <a:t>aut</a:t>
            </a:r>
            <a:r>
              <a:rPr lang="fr-FR"/>
              <a:t> </a:t>
            </a:r>
            <a:r>
              <a:rPr lang="fr-FR" err="1"/>
              <a:t>am</a:t>
            </a:r>
            <a:r>
              <a:rPr lang="fr-FR"/>
              <a:t> </a:t>
            </a:r>
            <a:r>
              <a:rPr lang="fr-FR" err="1"/>
              <a:t>eossita</a:t>
            </a:r>
            <a:r>
              <a:rPr lang="fr-FR"/>
              <a:t> </a:t>
            </a:r>
            <a:r>
              <a:rPr lang="fr-FR" err="1"/>
              <a:t>temporibus</a:t>
            </a:r>
            <a:r>
              <a:rPr lang="fr-FR"/>
              <a:t> </a:t>
            </a:r>
            <a:r>
              <a:rPr lang="fr-FR" err="1"/>
              <a:t>sunt</a:t>
            </a:r>
            <a:r>
              <a:rPr lang="fr-FR"/>
              <a:t> </a:t>
            </a:r>
            <a:r>
              <a:rPr lang="fr-FR" err="1"/>
              <a:t>planis</a:t>
            </a:r>
            <a:r>
              <a:rPr lang="fr-FR"/>
              <a:t> </a:t>
            </a:r>
            <a:r>
              <a:rPr lang="fr-FR" err="1"/>
              <a:t>nonest</a:t>
            </a:r>
            <a:r>
              <a:rPr lang="fr-FR"/>
              <a:t> </a:t>
            </a:r>
            <a:r>
              <a:rPr lang="fr-FR" err="1"/>
              <a:t>ped</a:t>
            </a:r>
            <a:r>
              <a:rPr lang="fr-FR"/>
              <a:t> quo </a:t>
            </a:r>
            <a:r>
              <a:rPr lang="fr-FR" err="1"/>
              <a:t>blaut</a:t>
            </a:r>
            <a:r>
              <a:rPr lang="fr-FR"/>
              <a:t> </a:t>
            </a:r>
            <a:r>
              <a:rPr lang="fr-FR" err="1"/>
              <a:t>videbita</a:t>
            </a:r>
            <a:r>
              <a:rPr lang="fr-FR"/>
              <a:t> </a:t>
            </a:r>
            <a:r>
              <a:rPr lang="fr-FR" err="1"/>
              <a:t>dolorepernam</a:t>
            </a:r>
            <a:r>
              <a:rPr lang="fr-FR"/>
              <a:t> cum </a:t>
            </a:r>
            <a:r>
              <a:rPr lang="fr-FR" err="1"/>
              <a:t>inim</a:t>
            </a:r>
            <a:r>
              <a:rPr lang="fr-FR"/>
              <a:t> </a:t>
            </a:r>
            <a:r>
              <a:rPr lang="fr-FR" err="1"/>
              <a:t>dest</a:t>
            </a:r>
            <a:r>
              <a:rPr lang="fr-FR"/>
              <a:t> </a:t>
            </a:r>
            <a:r>
              <a:rPr lang="fr-FR" err="1"/>
              <a:t>accum</a:t>
            </a:r>
            <a:r>
              <a:rPr lang="fr-FR"/>
              <a:t> </a:t>
            </a:r>
            <a:r>
              <a:rPr lang="fr-FR" err="1"/>
              <a:t>quunt</a:t>
            </a:r>
            <a:r>
              <a:rPr lang="fr-FR"/>
              <a:t> ut </a:t>
            </a:r>
            <a:r>
              <a:rPr lang="fr-FR" err="1"/>
              <a:t>quiste</a:t>
            </a:r>
            <a:r>
              <a:rPr lang="fr-FR"/>
              <a:t> </a:t>
            </a:r>
            <a:r>
              <a:rPr lang="fr-FR" err="1"/>
              <a:t>volor</a:t>
            </a:r>
            <a:r>
              <a:rPr lang="fr-FR"/>
              <a:t> </a:t>
            </a:r>
            <a:r>
              <a:rPr lang="fr-FR" err="1"/>
              <a:t>adis</a:t>
            </a:r>
            <a:r>
              <a:rPr lang="fr-FR"/>
              <a:t> </a:t>
            </a:r>
            <a:r>
              <a:rPr lang="fr-FR" err="1"/>
              <a:t>eos</a:t>
            </a:r>
            <a:r>
              <a:rPr lang="fr-FR"/>
              <a:t> </a:t>
            </a:r>
            <a:r>
              <a:rPr lang="fr-FR" err="1"/>
              <a:t>dolorepro</a:t>
            </a:r>
            <a:r>
              <a:rPr lang="fr-FR"/>
              <a:t> </a:t>
            </a:r>
            <a:r>
              <a:rPr lang="fr-FR" err="1"/>
              <a:t>bero</a:t>
            </a:r>
            <a:r>
              <a:rPr lang="fr-FR"/>
              <a:t> </a:t>
            </a:r>
            <a:r>
              <a:rPr lang="fr-FR" err="1"/>
              <a:t>occusa</a:t>
            </a:r>
            <a:r>
              <a:rPr lang="fr-FR"/>
              <a:t> di </a:t>
            </a:r>
            <a:r>
              <a:rPr lang="fr-FR" err="1"/>
              <a:t>offici</a:t>
            </a:r>
            <a:r>
              <a:rPr lang="fr-FR"/>
              <a:t> </a:t>
            </a:r>
            <a:r>
              <a:rPr lang="fr-FR" err="1"/>
              <a:t>omnisquis</a:t>
            </a:r>
            <a:r>
              <a:rPr lang="fr-FR"/>
              <a:t> </a:t>
            </a:r>
            <a:r>
              <a:rPr lang="fr-FR" err="1"/>
              <a:t>dios</a:t>
            </a:r>
            <a:r>
              <a:rPr lang="fr-FR"/>
              <a:t> </a:t>
            </a:r>
            <a:r>
              <a:rPr lang="fr-FR" err="1"/>
              <a:t>eicab</a:t>
            </a:r>
            <a:r>
              <a:rPr lang="fr-FR"/>
              <a:t> </a:t>
            </a:r>
            <a:r>
              <a:rPr lang="fr-FR" err="1"/>
              <a:t>illa</a:t>
            </a:r>
            <a:r>
              <a:rPr lang="fr-FR"/>
              <a:t> dis </a:t>
            </a:r>
            <a:r>
              <a:rPr lang="fr-FR" err="1"/>
              <a:t>elesequi</a:t>
            </a:r>
            <a:r>
              <a:rPr lang="fr-FR"/>
              <a:t> </a:t>
            </a:r>
            <a:r>
              <a:rPr lang="fr-FR" err="1"/>
              <a:t>cus</a:t>
            </a:r>
            <a:r>
              <a:rPr lang="fr-FR"/>
              <a:t> </a:t>
            </a:r>
            <a:r>
              <a:rPr lang="fr-FR" err="1"/>
              <a:t>sam</a:t>
            </a:r>
            <a:r>
              <a:rPr lang="fr-FR"/>
              <a:t> </a:t>
            </a:r>
            <a:r>
              <a:rPr lang="fr-FR" err="1"/>
              <a:t>quatibus</a:t>
            </a:r>
            <a:r>
              <a:rPr lang="fr-FR"/>
              <a:t> mos que </a:t>
            </a:r>
            <a:r>
              <a:rPr lang="fr-FR" err="1"/>
              <a:t>sunt</a:t>
            </a:r>
            <a:r>
              <a:rPr lang="fr-FR"/>
              <a:t>.</a:t>
            </a:r>
          </a:p>
          <a:p>
            <a:pPr lvl="0"/>
            <a:r>
              <a:rPr lang="fr-FR" err="1"/>
              <a:t>Cabo</a:t>
            </a:r>
            <a:r>
              <a:rPr lang="fr-FR"/>
              <a:t>. </a:t>
            </a:r>
            <a:r>
              <a:rPr lang="fr-FR" err="1"/>
              <a:t>Itatus</a:t>
            </a:r>
            <a:r>
              <a:rPr lang="fr-FR"/>
              <a:t> </a:t>
            </a:r>
            <a:r>
              <a:rPr lang="fr-FR" err="1"/>
              <a:t>quuntio</a:t>
            </a:r>
            <a:r>
              <a:rPr lang="fr-FR"/>
              <a:t> </a:t>
            </a:r>
            <a:r>
              <a:rPr lang="fr-FR" err="1"/>
              <a:t>cullabo</a:t>
            </a:r>
            <a:r>
              <a:rPr lang="fr-FR"/>
              <a:t>. </a:t>
            </a:r>
            <a:r>
              <a:rPr lang="fr-FR" err="1"/>
              <a:t>Explit</a:t>
            </a:r>
            <a:r>
              <a:rPr lang="fr-FR"/>
              <a:t> </a:t>
            </a:r>
            <a:r>
              <a:rPr lang="fr-FR" err="1"/>
              <a:t>voluptatam</a:t>
            </a:r>
            <a:r>
              <a:rPr lang="fr-FR"/>
              <a:t>, </a:t>
            </a:r>
            <a:r>
              <a:rPr lang="fr-FR" err="1"/>
              <a:t>offictet</a:t>
            </a:r>
            <a:r>
              <a:rPr lang="fr-FR"/>
              <a:t> </a:t>
            </a:r>
            <a:r>
              <a:rPr lang="fr-FR" err="1"/>
              <a:t>autemodit</a:t>
            </a:r>
            <a:r>
              <a:rPr lang="fr-FR"/>
              <a:t> qui </a:t>
            </a:r>
            <a:r>
              <a:rPr lang="fr-FR" err="1"/>
              <a:t>aut</a:t>
            </a:r>
            <a:r>
              <a:rPr lang="fr-FR"/>
              <a:t> que est </a:t>
            </a:r>
            <a:r>
              <a:rPr lang="fr-FR" err="1"/>
              <a:t>officat</a:t>
            </a:r>
            <a:r>
              <a:rPr lang="fr-FR"/>
              <a:t>.</a:t>
            </a:r>
          </a:p>
          <a:p>
            <a:pPr lvl="0"/>
            <a:r>
              <a:rPr lang="fr-FR" err="1"/>
              <a:t>Pernam</a:t>
            </a:r>
            <a:r>
              <a:rPr lang="fr-FR"/>
              <a:t> que </a:t>
            </a:r>
            <a:r>
              <a:rPr lang="fr-FR" err="1"/>
              <a:t>pel</a:t>
            </a:r>
            <a:r>
              <a:rPr lang="fr-FR"/>
              <a:t> </a:t>
            </a:r>
            <a:r>
              <a:rPr lang="fr-FR" err="1"/>
              <a:t>ilique</a:t>
            </a:r>
            <a:r>
              <a:rPr lang="fr-FR"/>
              <a:t> </a:t>
            </a:r>
            <a:r>
              <a:rPr lang="fr-FR" err="1"/>
              <a:t>aut</a:t>
            </a:r>
            <a:r>
              <a:rPr lang="fr-FR"/>
              <a:t> </a:t>
            </a:r>
            <a:r>
              <a:rPr lang="fr-FR" err="1"/>
              <a:t>verumqu</a:t>
            </a:r>
            <a:r>
              <a:rPr lang="fr-FR"/>
              <a:t> </a:t>
            </a:r>
            <a:r>
              <a:rPr lang="fr-FR" err="1"/>
              <a:t>atiasintibus</a:t>
            </a:r>
            <a:r>
              <a:rPr lang="fr-FR"/>
              <a:t> </a:t>
            </a:r>
            <a:r>
              <a:rPr lang="fr-FR" err="1"/>
              <a:t>doluptas</a:t>
            </a:r>
            <a:r>
              <a:rPr lang="fr-FR"/>
              <a:t> </a:t>
            </a:r>
            <a:r>
              <a:rPr lang="fr-FR" err="1"/>
              <a:t>earcim</a:t>
            </a:r>
            <a:r>
              <a:rPr lang="fr-FR"/>
              <a:t> </a:t>
            </a:r>
            <a:r>
              <a:rPr lang="fr-FR" err="1"/>
              <a:t>fugiatusdaes</a:t>
            </a:r>
            <a:r>
              <a:rPr lang="fr-FR"/>
              <a:t> </a:t>
            </a:r>
            <a:r>
              <a:rPr lang="fr-FR" err="1"/>
              <a:t>unt</a:t>
            </a:r>
            <a:r>
              <a:rPr lang="fr-FR"/>
              <a:t> </a:t>
            </a:r>
            <a:r>
              <a:rPr lang="fr-FR" err="1"/>
              <a:t>voluptas</a:t>
            </a:r>
            <a:r>
              <a:rPr lang="fr-FR"/>
              <a:t> </a:t>
            </a:r>
            <a:r>
              <a:rPr lang="fr-FR" err="1"/>
              <a:t>simagnisit</a:t>
            </a:r>
            <a:r>
              <a:rPr lang="fr-FR"/>
              <a:t> </a:t>
            </a:r>
            <a:r>
              <a:rPr lang="fr-FR" err="1"/>
              <a:t>ligenet</a:t>
            </a:r>
            <a:r>
              <a:rPr lang="fr-FR"/>
              <a:t> </a:t>
            </a:r>
            <a:r>
              <a:rPr lang="fr-FR" err="1"/>
              <a:t>mod</a:t>
            </a:r>
            <a:r>
              <a:rPr lang="fr-FR"/>
              <a:t> </a:t>
            </a:r>
            <a:r>
              <a:rPr lang="fr-FR" err="1"/>
              <a:t>molupta</a:t>
            </a:r>
            <a:r>
              <a:rPr lang="fr-FR"/>
              <a:t> </a:t>
            </a:r>
            <a:r>
              <a:rPr lang="fr-FR" err="1"/>
              <a:t>tquidusciti</a:t>
            </a:r>
            <a:r>
              <a:rPr lang="fr-FR"/>
              <a:t> qui </a:t>
            </a:r>
            <a:r>
              <a:rPr lang="fr-FR" err="1"/>
              <a:t>comni</a:t>
            </a:r>
            <a:r>
              <a:rPr lang="fr-FR"/>
              <a:t> </a:t>
            </a:r>
            <a:r>
              <a:rPr lang="fr-FR" err="1"/>
              <a:t>blandit</a:t>
            </a:r>
            <a:r>
              <a:rPr lang="fr-FR"/>
              <a:t> ex </a:t>
            </a:r>
            <a:r>
              <a:rPr lang="fr-FR" err="1"/>
              <a:t>ea</a:t>
            </a:r>
            <a:r>
              <a:rPr lang="fr-FR"/>
              <a:t> </a:t>
            </a:r>
            <a:r>
              <a:rPr lang="fr-FR" err="1"/>
              <a:t>quiatiunt</a:t>
            </a:r>
            <a:r>
              <a:rPr lang="fr-FR"/>
              <a:t> </a:t>
            </a:r>
            <a:r>
              <a:rPr lang="fr-FR" err="1"/>
              <a:t>volorestem</a:t>
            </a:r>
            <a:r>
              <a:rPr lang="fr-FR"/>
              <a:t> </a:t>
            </a:r>
            <a:r>
              <a:rPr lang="fr-FR" err="1"/>
              <a:t>quatia</a:t>
            </a:r>
            <a:r>
              <a:rPr lang="fr-FR"/>
              <a:t> </a:t>
            </a:r>
            <a:r>
              <a:rPr lang="fr-FR" err="1"/>
              <a:t>dusa</a:t>
            </a:r>
            <a:r>
              <a:rPr lang="fr-FR"/>
              <a:t> in et ut </a:t>
            </a:r>
            <a:r>
              <a:rPr lang="fr-FR" err="1"/>
              <a:t>aborati</a:t>
            </a:r>
            <a:r>
              <a:rPr lang="fr-FR"/>
              <a:t> </a:t>
            </a:r>
            <a:r>
              <a:rPr lang="fr-FR" err="1"/>
              <a:t>aeperspere</a:t>
            </a:r>
            <a:r>
              <a:rPr lang="fr-FR"/>
              <a:t> </a:t>
            </a:r>
            <a:r>
              <a:rPr lang="fr-FR" err="1"/>
              <a:t>pellatio</a:t>
            </a:r>
            <a:r>
              <a:rPr lang="fr-FR"/>
              <a:t>. </a:t>
            </a:r>
          </a:p>
          <a:p>
            <a:pPr lvl="0"/>
            <a:r>
              <a:rPr lang="fr-FR"/>
              <a:t>Ut qui </a:t>
            </a:r>
            <a:r>
              <a:rPr lang="fr-FR" err="1"/>
              <a:t>is</a:t>
            </a:r>
            <a:r>
              <a:rPr lang="fr-FR"/>
              <a:t> </a:t>
            </a:r>
            <a:r>
              <a:rPr lang="fr-FR" err="1"/>
              <a:t>aliquis</a:t>
            </a:r>
            <a:r>
              <a:rPr lang="fr-FR"/>
              <a:t> </a:t>
            </a:r>
            <a:r>
              <a:rPr lang="fr-FR" err="1"/>
              <a:t>istrumenis</a:t>
            </a:r>
            <a:r>
              <a:rPr lang="fr-FR"/>
              <a:t> nos </a:t>
            </a:r>
            <a:r>
              <a:rPr lang="fr-FR" err="1"/>
              <a:t>aped</a:t>
            </a:r>
            <a:r>
              <a:rPr lang="fr-FR"/>
              <a:t> mo ide si </a:t>
            </a:r>
            <a:r>
              <a:rPr lang="fr-FR" err="1"/>
              <a:t>imagnim</a:t>
            </a:r>
            <a:r>
              <a:rPr lang="fr-FR"/>
              <a:t> </a:t>
            </a:r>
            <a:r>
              <a:rPr lang="fr-FR" err="1"/>
              <a:t>porector</a:t>
            </a:r>
            <a:r>
              <a:rPr lang="fr-FR"/>
              <a:t> ab id </a:t>
            </a:r>
            <a:r>
              <a:rPr lang="fr-FR" err="1"/>
              <a:t>quatem</a:t>
            </a:r>
            <a:r>
              <a:rPr lang="fr-FR"/>
              <a:t> que </a:t>
            </a:r>
            <a:r>
              <a:rPr lang="fr-FR" err="1"/>
              <a:t>nonecus</a:t>
            </a:r>
            <a:r>
              <a:rPr lang="fr-FR"/>
              <a:t> </a:t>
            </a:r>
            <a:r>
              <a:rPr lang="fr-FR" err="1"/>
              <a:t>nimusam</a:t>
            </a:r>
            <a:r>
              <a:rPr lang="fr-FR"/>
              <a:t> </a:t>
            </a:r>
            <a:r>
              <a:rPr lang="fr-FR" err="1"/>
              <a:t>incient</a:t>
            </a:r>
            <a:r>
              <a:rPr lang="fr-FR"/>
              <a:t>. As di </a:t>
            </a:r>
            <a:r>
              <a:rPr lang="fr-FR" err="1"/>
              <a:t>restrum</a:t>
            </a:r>
            <a:r>
              <a:rPr lang="fr-FR"/>
              <a:t> </a:t>
            </a:r>
            <a:r>
              <a:rPr lang="fr-FR" err="1"/>
              <a:t>accabor</a:t>
            </a:r>
            <a:r>
              <a:rPr lang="fr-FR"/>
              <a:t> </a:t>
            </a:r>
            <a:r>
              <a:rPr lang="fr-FR" err="1"/>
              <a:t>erchitiati</a:t>
            </a:r>
            <a:r>
              <a:rPr lang="fr-FR"/>
              <a:t> </a:t>
            </a:r>
            <a:r>
              <a:rPr lang="fr-FR" err="1"/>
              <a:t>cus</a:t>
            </a:r>
            <a:r>
              <a:rPr lang="fr-FR"/>
              <a:t>, quod que con </a:t>
            </a:r>
            <a:r>
              <a:rPr lang="fr-FR" err="1"/>
              <a:t>nis</a:t>
            </a:r>
            <a:r>
              <a:rPr lang="fr-FR"/>
              <a:t> </a:t>
            </a:r>
            <a:r>
              <a:rPr lang="fr-FR" err="1"/>
              <a:t>acerem</a:t>
            </a:r>
            <a:r>
              <a:rPr lang="fr-FR"/>
              <a:t> </a:t>
            </a:r>
            <a:r>
              <a:rPr lang="fr-FR" err="1"/>
              <a:t>imus</a:t>
            </a:r>
            <a:r>
              <a:rPr lang="fr-FR"/>
              <a:t>.</a:t>
            </a:r>
          </a:p>
          <a:p>
            <a:pPr lvl="0"/>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12" name="Slide Number Placeholder 5"/>
          <p:cNvSpPr>
            <a:spLocks noGrp="1"/>
          </p:cNvSpPr>
          <p:nvPr>
            <p:ph type="sldNum" sz="quarter" idx="14"/>
          </p:nvPr>
        </p:nvSpPr>
        <p:spPr>
          <a:xfrm>
            <a:off x="8394824" y="6534000"/>
            <a:ext cx="576000" cy="324000"/>
          </a:xfrm>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a:t>
            </a:fld>
            <a:endParaRPr lang="en-AU"/>
          </a:p>
        </p:txBody>
      </p:sp>
      <p:sp>
        <p:nvSpPr>
          <p:cNvPr id="7" name="Text Placeholder 3"/>
          <p:cNvSpPr>
            <a:spLocks noGrp="1"/>
          </p:cNvSpPr>
          <p:nvPr>
            <p:ph type="body" sz="quarter" idx="16" hasCustomPrompt="1"/>
          </p:nvPr>
        </p:nvSpPr>
        <p:spPr>
          <a:xfrm>
            <a:off x="452438" y="1905000"/>
            <a:ext cx="3885099" cy="4473574"/>
          </a:xfrm>
          <a:prstGeom prst="rect">
            <a:avLst/>
          </a:prstGeom>
        </p:spPr>
        <p:txBody>
          <a:bodyPr vert="horz" lIns="0" tIns="0" rIns="0" bIns="0"/>
          <a:lstStyle>
            <a:lvl1pPr marL="0" indent="0">
              <a:spcBef>
                <a:spcPts val="0"/>
              </a:spcBef>
              <a:spcAft>
                <a:spcPts val="1000"/>
              </a:spcAft>
              <a:buFont typeface="Arial"/>
              <a:buNone/>
              <a:defRPr sz="1600">
                <a:solidFill>
                  <a:srgbClr val="181818"/>
                </a:solidFill>
              </a:defRPr>
            </a:lvl1pPr>
          </a:lstStyle>
          <a:p>
            <a:pPr lvl="0"/>
            <a:r>
              <a:rPr lang="en-AU"/>
              <a:t>Click to edit/copy body text here </a:t>
            </a:r>
            <a:r>
              <a:rPr lang="fr-FR" err="1"/>
              <a:t>torumentis</a:t>
            </a:r>
            <a:r>
              <a:rPr lang="fr-FR"/>
              <a:t> ma </a:t>
            </a:r>
            <a:r>
              <a:rPr lang="fr-FR" err="1"/>
              <a:t>volorem</a:t>
            </a:r>
            <a:r>
              <a:rPr lang="fr-FR"/>
              <a:t> ra </a:t>
            </a:r>
            <a:r>
              <a:rPr lang="fr-FR" err="1"/>
              <a:t>asi</a:t>
            </a:r>
            <a:r>
              <a:rPr lang="fr-FR"/>
              <a:t> </a:t>
            </a:r>
            <a:r>
              <a:rPr lang="fr-FR" err="1"/>
              <a:t>aut</a:t>
            </a:r>
            <a:r>
              <a:rPr lang="fr-FR"/>
              <a:t> </a:t>
            </a:r>
            <a:r>
              <a:rPr lang="fr-FR" err="1"/>
              <a:t>apitis</a:t>
            </a:r>
            <a:r>
              <a:rPr lang="fr-FR"/>
              <a:t> </a:t>
            </a:r>
            <a:r>
              <a:rPr lang="fr-FR" err="1"/>
              <a:t>aut</a:t>
            </a:r>
            <a:r>
              <a:rPr lang="fr-FR"/>
              <a:t> </a:t>
            </a:r>
            <a:r>
              <a:rPr lang="fr-FR" err="1"/>
              <a:t>am</a:t>
            </a:r>
            <a:r>
              <a:rPr lang="fr-FR"/>
              <a:t> </a:t>
            </a:r>
            <a:r>
              <a:rPr lang="fr-FR" err="1"/>
              <a:t>eossita</a:t>
            </a:r>
            <a:r>
              <a:rPr lang="fr-FR"/>
              <a:t> </a:t>
            </a:r>
            <a:r>
              <a:rPr lang="fr-FR" err="1"/>
              <a:t>temporibus</a:t>
            </a:r>
            <a:r>
              <a:rPr lang="fr-FR"/>
              <a:t> </a:t>
            </a:r>
            <a:r>
              <a:rPr lang="fr-FR" err="1"/>
              <a:t>sunt</a:t>
            </a:r>
            <a:r>
              <a:rPr lang="fr-FR"/>
              <a:t> </a:t>
            </a:r>
            <a:r>
              <a:rPr lang="fr-FR" err="1"/>
              <a:t>planis</a:t>
            </a:r>
            <a:r>
              <a:rPr lang="fr-FR"/>
              <a:t> </a:t>
            </a:r>
            <a:r>
              <a:rPr lang="fr-FR" err="1"/>
              <a:t>nonest</a:t>
            </a:r>
            <a:r>
              <a:rPr lang="fr-FR"/>
              <a:t> </a:t>
            </a:r>
            <a:r>
              <a:rPr lang="fr-FR" err="1"/>
              <a:t>ped</a:t>
            </a:r>
            <a:r>
              <a:rPr lang="fr-FR"/>
              <a:t> quo </a:t>
            </a:r>
            <a:r>
              <a:rPr lang="fr-FR" err="1"/>
              <a:t>blaut</a:t>
            </a:r>
            <a:r>
              <a:rPr lang="fr-FR"/>
              <a:t> </a:t>
            </a:r>
            <a:r>
              <a:rPr lang="fr-FR" err="1"/>
              <a:t>videbita</a:t>
            </a:r>
            <a:r>
              <a:rPr lang="fr-FR"/>
              <a:t> </a:t>
            </a:r>
            <a:r>
              <a:rPr lang="fr-FR" err="1"/>
              <a:t>dolorepernam</a:t>
            </a:r>
            <a:r>
              <a:rPr lang="fr-FR"/>
              <a:t> cum </a:t>
            </a:r>
            <a:r>
              <a:rPr lang="fr-FR" err="1"/>
              <a:t>inim</a:t>
            </a:r>
            <a:r>
              <a:rPr lang="fr-FR"/>
              <a:t> </a:t>
            </a:r>
            <a:r>
              <a:rPr lang="fr-FR" err="1"/>
              <a:t>dest</a:t>
            </a:r>
            <a:r>
              <a:rPr lang="fr-FR"/>
              <a:t> </a:t>
            </a:r>
            <a:r>
              <a:rPr lang="fr-FR" err="1"/>
              <a:t>accum</a:t>
            </a:r>
            <a:r>
              <a:rPr lang="fr-FR"/>
              <a:t> </a:t>
            </a:r>
            <a:r>
              <a:rPr lang="fr-FR" err="1"/>
              <a:t>quunt</a:t>
            </a:r>
            <a:r>
              <a:rPr lang="fr-FR"/>
              <a:t> ut </a:t>
            </a:r>
            <a:r>
              <a:rPr lang="fr-FR" err="1"/>
              <a:t>quiste</a:t>
            </a:r>
            <a:r>
              <a:rPr lang="fr-FR"/>
              <a:t> </a:t>
            </a:r>
            <a:r>
              <a:rPr lang="fr-FR" err="1"/>
              <a:t>volor</a:t>
            </a:r>
            <a:r>
              <a:rPr lang="fr-FR"/>
              <a:t> </a:t>
            </a:r>
            <a:r>
              <a:rPr lang="fr-FR" err="1"/>
              <a:t>adis</a:t>
            </a:r>
            <a:r>
              <a:rPr lang="fr-FR"/>
              <a:t> </a:t>
            </a:r>
            <a:r>
              <a:rPr lang="fr-FR" err="1"/>
              <a:t>eos</a:t>
            </a:r>
            <a:r>
              <a:rPr lang="fr-FR"/>
              <a:t> </a:t>
            </a:r>
            <a:r>
              <a:rPr lang="fr-FR" err="1"/>
              <a:t>dolorepro</a:t>
            </a:r>
            <a:r>
              <a:rPr lang="fr-FR"/>
              <a:t> </a:t>
            </a:r>
            <a:r>
              <a:rPr lang="fr-FR" err="1"/>
              <a:t>bero</a:t>
            </a:r>
            <a:r>
              <a:rPr lang="fr-FR"/>
              <a:t> </a:t>
            </a:r>
            <a:r>
              <a:rPr lang="fr-FR" err="1"/>
              <a:t>occusa</a:t>
            </a:r>
            <a:r>
              <a:rPr lang="fr-FR"/>
              <a:t> di </a:t>
            </a:r>
            <a:r>
              <a:rPr lang="fr-FR" err="1"/>
              <a:t>offici</a:t>
            </a:r>
            <a:r>
              <a:rPr lang="fr-FR"/>
              <a:t> </a:t>
            </a:r>
            <a:r>
              <a:rPr lang="fr-FR" err="1"/>
              <a:t>omnisquis</a:t>
            </a:r>
            <a:r>
              <a:rPr lang="fr-FR"/>
              <a:t> </a:t>
            </a:r>
            <a:r>
              <a:rPr lang="fr-FR" err="1"/>
              <a:t>dios</a:t>
            </a:r>
            <a:r>
              <a:rPr lang="fr-FR"/>
              <a:t> </a:t>
            </a:r>
            <a:r>
              <a:rPr lang="fr-FR" err="1"/>
              <a:t>eicab</a:t>
            </a:r>
            <a:r>
              <a:rPr lang="fr-FR"/>
              <a:t> </a:t>
            </a:r>
            <a:r>
              <a:rPr lang="fr-FR" err="1"/>
              <a:t>illa</a:t>
            </a:r>
            <a:r>
              <a:rPr lang="fr-FR"/>
              <a:t> dis </a:t>
            </a:r>
            <a:r>
              <a:rPr lang="fr-FR" err="1"/>
              <a:t>elesequi</a:t>
            </a:r>
            <a:r>
              <a:rPr lang="fr-FR"/>
              <a:t> </a:t>
            </a:r>
            <a:r>
              <a:rPr lang="fr-FR" err="1"/>
              <a:t>cus</a:t>
            </a:r>
            <a:r>
              <a:rPr lang="fr-FR"/>
              <a:t> </a:t>
            </a:r>
            <a:r>
              <a:rPr lang="fr-FR" err="1"/>
              <a:t>sam</a:t>
            </a:r>
            <a:r>
              <a:rPr lang="fr-FR"/>
              <a:t> </a:t>
            </a:r>
            <a:r>
              <a:rPr lang="fr-FR" err="1"/>
              <a:t>quatibus</a:t>
            </a:r>
            <a:r>
              <a:rPr lang="fr-FR"/>
              <a:t> mos que </a:t>
            </a:r>
            <a:r>
              <a:rPr lang="fr-FR" err="1"/>
              <a:t>sunt</a:t>
            </a:r>
            <a:r>
              <a:rPr lang="fr-FR"/>
              <a:t>.</a:t>
            </a:r>
          </a:p>
          <a:p>
            <a:pPr lvl="0"/>
            <a:r>
              <a:rPr lang="fr-FR" err="1"/>
              <a:t>Cabo</a:t>
            </a:r>
            <a:r>
              <a:rPr lang="fr-FR"/>
              <a:t>. </a:t>
            </a:r>
            <a:r>
              <a:rPr lang="fr-FR" err="1"/>
              <a:t>Itatus</a:t>
            </a:r>
            <a:r>
              <a:rPr lang="fr-FR"/>
              <a:t> </a:t>
            </a:r>
            <a:r>
              <a:rPr lang="fr-FR" err="1"/>
              <a:t>quuntio</a:t>
            </a:r>
            <a:r>
              <a:rPr lang="fr-FR"/>
              <a:t> </a:t>
            </a:r>
            <a:r>
              <a:rPr lang="fr-FR" err="1"/>
              <a:t>cullabo</a:t>
            </a:r>
            <a:r>
              <a:rPr lang="fr-FR"/>
              <a:t>. </a:t>
            </a:r>
            <a:r>
              <a:rPr lang="fr-FR" err="1"/>
              <a:t>Explit</a:t>
            </a:r>
            <a:r>
              <a:rPr lang="fr-FR"/>
              <a:t> </a:t>
            </a:r>
            <a:r>
              <a:rPr lang="fr-FR" err="1"/>
              <a:t>voluptatam</a:t>
            </a:r>
            <a:r>
              <a:rPr lang="fr-FR"/>
              <a:t>, </a:t>
            </a:r>
            <a:r>
              <a:rPr lang="fr-FR" err="1"/>
              <a:t>offictet</a:t>
            </a:r>
            <a:r>
              <a:rPr lang="fr-FR"/>
              <a:t> </a:t>
            </a:r>
            <a:r>
              <a:rPr lang="fr-FR" err="1"/>
              <a:t>autemodit</a:t>
            </a:r>
            <a:r>
              <a:rPr lang="fr-FR"/>
              <a:t> qui </a:t>
            </a:r>
            <a:r>
              <a:rPr lang="fr-FR" err="1"/>
              <a:t>aut</a:t>
            </a:r>
            <a:r>
              <a:rPr lang="fr-FR"/>
              <a:t> que est </a:t>
            </a:r>
            <a:r>
              <a:rPr lang="fr-FR" err="1"/>
              <a:t>officat</a:t>
            </a:r>
            <a:r>
              <a:rPr lang="fr-FR"/>
              <a:t>.</a:t>
            </a:r>
          </a:p>
          <a:p>
            <a:pPr lvl="0"/>
            <a:r>
              <a:rPr lang="fr-FR" err="1"/>
              <a:t>Pernam</a:t>
            </a:r>
            <a:r>
              <a:rPr lang="fr-FR"/>
              <a:t> que </a:t>
            </a:r>
            <a:r>
              <a:rPr lang="fr-FR" err="1"/>
              <a:t>pel</a:t>
            </a:r>
            <a:r>
              <a:rPr lang="fr-FR"/>
              <a:t> </a:t>
            </a:r>
            <a:r>
              <a:rPr lang="fr-FR" err="1"/>
              <a:t>ilique</a:t>
            </a:r>
            <a:r>
              <a:rPr lang="fr-FR"/>
              <a:t> </a:t>
            </a:r>
            <a:r>
              <a:rPr lang="fr-FR" err="1"/>
              <a:t>aut</a:t>
            </a:r>
            <a:r>
              <a:rPr lang="fr-FR"/>
              <a:t> </a:t>
            </a:r>
            <a:r>
              <a:rPr lang="fr-FR" err="1"/>
              <a:t>verumqu</a:t>
            </a:r>
            <a:r>
              <a:rPr lang="fr-FR"/>
              <a:t> </a:t>
            </a:r>
            <a:r>
              <a:rPr lang="fr-FR" err="1"/>
              <a:t>atiasintibus</a:t>
            </a:r>
            <a:r>
              <a:rPr lang="fr-FR"/>
              <a:t> </a:t>
            </a:r>
            <a:r>
              <a:rPr lang="fr-FR" err="1"/>
              <a:t>doluptas</a:t>
            </a:r>
            <a:r>
              <a:rPr lang="fr-FR"/>
              <a:t> </a:t>
            </a:r>
            <a:r>
              <a:rPr lang="fr-FR" err="1"/>
              <a:t>earcim</a:t>
            </a:r>
            <a:r>
              <a:rPr lang="fr-FR"/>
              <a:t> </a:t>
            </a:r>
            <a:r>
              <a:rPr lang="fr-FR" err="1"/>
              <a:t>fugiatusdaes</a:t>
            </a:r>
            <a:r>
              <a:rPr lang="fr-FR"/>
              <a:t> </a:t>
            </a:r>
            <a:r>
              <a:rPr lang="fr-FR" err="1"/>
              <a:t>unt</a:t>
            </a:r>
            <a:r>
              <a:rPr lang="fr-FR"/>
              <a:t> </a:t>
            </a:r>
            <a:r>
              <a:rPr lang="fr-FR" err="1"/>
              <a:t>voluptas</a:t>
            </a:r>
            <a:r>
              <a:rPr lang="fr-FR"/>
              <a:t> </a:t>
            </a:r>
            <a:r>
              <a:rPr lang="fr-FR" err="1"/>
              <a:t>simagnisi</a:t>
            </a:r>
            <a:r>
              <a:rPr lang="fr-FR"/>
              <a:t>.</a:t>
            </a:r>
          </a:p>
          <a:p>
            <a:pPr lvl="0"/>
            <a:r>
              <a:rPr lang="fr-FR" err="1"/>
              <a:t>Consiquene</a:t>
            </a:r>
            <a:r>
              <a:rPr lang="fr-FR"/>
              <a:t> </a:t>
            </a:r>
            <a:r>
              <a:rPr lang="fr-FR" err="1"/>
              <a:t>artis</a:t>
            </a:r>
            <a:r>
              <a:rPr lang="fr-FR"/>
              <a:t> et al </a:t>
            </a:r>
            <a:r>
              <a:rPr lang="fr-FR" err="1"/>
              <a:t>cullaut</a:t>
            </a:r>
            <a:r>
              <a:rPr lang="fr-FR"/>
              <a:t> </a:t>
            </a:r>
            <a:r>
              <a:rPr lang="fr-FR" err="1"/>
              <a:t>ditature</a:t>
            </a:r>
            <a:r>
              <a:rPr lang="fr-FR"/>
              <a:t> </a:t>
            </a:r>
            <a:r>
              <a:rPr lang="fr-FR" err="1"/>
              <a:t>veligenis</a:t>
            </a:r>
            <a:r>
              <a:rPr lang="fr-FR"/>
              <a:t> </a:t>
            </a:r>
            <a:r>
              <a:rPr lang="fr-FR" err="1"/>
              <a:t>dolorrupta</a:t>
            </a:r>
            <a:r>
              <a:rPr lang="fr-FR"/>
              <a:t>.</a:t>
            </a:r>
          </a:p>
        </p:txBody>
      </p:sp>
      <p:sp>
        <p:nvSpPr>
          <p:cNvPr id="8" name="Text Placeholder 3"/>
          <p:cNvSpPr>
            <a:spLocks noGrp="1"/>
          </p:cNvSpPr>
          <p:nvPr>
            <p:ph type="body" sz="quarter" idx="17" hasCustomPrompt="1"/>
          </p:nvPr>
        </p:nvSpPr>
        <p:spPr>
          <a:xfrm>
            <a:off x="4803289" y="1905001"/>
            <a:ext cx="3885099" cy="4473574"/>
          </a:xfrm>
          <a:prstGeom prst="rect">
            <a:avLst/>
          </a:prstGeom>
        </p:spPr>
        <p:txBody>
          <a:bodyPr vert="horz" lIns="0" tIns="0" rIns="0" bIns="0"/>
          <a:lstStyle>
            <a:lvl1pPr marL="144000" indent="-144000">
              <a:spcBef>
                <a:spcPts val="0"/>
              </a:spcBef>
              <a:spcAft>
                <a:spcPts val="500"/>
              </a:spcAft>
              <a:buFont typeface="Arial"/>
              <a:buChar char="•"/>
              <a:defRPr sz="1600">
                <a:solidFill>
                  <a:srgbClr val="181818"/>
                </a:solidFill>
              </a:defRPr>
            </a:lvl1pPr>
          </a:lstStyle>
          <a:p>
            <a:pPr lvl="0"/>
            <a:r>
              <a:rPr lang="fr-FR"/>
              <a:t>Click to </a:t>
            </a:r>
            <a:r>
              <a:rPr lang="fr-FR" err="1"/>
              <a:t>edit</a:t>
            </a:r>
            <a:r>
              <a:rPr lang="fr-FR"/>
              <a:t>/copy </a:t>
            </a:r>
            <a:r>
              <a:rPr lang="fr-FR" err="1"/>
              <a:t>bullets</a:t>
            </a:r>
            <a:r>
              <a:rPr lang="fr-FR"/>
              <a:t> </a:t>
            </a:r>
            <a:r>
              <a:rPr lang="fr-FR" err="1"/>
              <a:t>here</a:t>
            </a:r>
            <a:r>
              <a:rPr lang="fr-FR"/>
              <a:t> </a:t>
            </a:r>
            <a:r>
              <a:rPr lang="fr-FR" err="1"/>
              <a:t>conseque</a:t>
            </a:r>
            <a:r>
              <a:rPr lang="fr-FR"/>
              <a:t> </a:t>
            </a:r>
            <a:r>
              <a:rPr lang="fr-FR" err="1"/>
              <a:t>cullaut</a:t>
            </a:r>
            <a:r>
              <a:rPr lang="fr-FR"/>
              <a:t> </a:t>
            </a:r>
            <a:r>
              <a:rPr lang="fr-FR" err="1"/>
              <a:t>ditature</a:t>
            </a:r>
            <a:r>
              <a:rPr lang="fr-FR"/>
              <a:t> </a:t>
            </a:r>
            <a:r>
              <a:rPr lang="fr-FR" err="1"/>
              <a:t>veligenis</a:t>
            </a:r>
            <a:r>
              <a:rPr lang="fr-FR"/>
              <a:t> </a:t>
            </a:r>
            <a:r>
              <a:rPr lang="fr-FR" err="1"/>
              <a:t>dolorrupta</a:t>
            </a:r>
            <a:r>
              <a:rPr lang="fr-FR"/>
              <a:t> </a:t>
            </a:r>
          </a:p>
          <a:p>
            <a:pPr lvl="0"/>
            <a:r>
              <a:rPr lang="fr-FR"/>
              <a:t>Sus volo </a:t>
            </a:r>
            <a:r>
              <a:rPr lang="fr-FR" err="1"/>
              <a:t>iuri</a:t>
            </a:r>
            <a:r>
              <a:rPr lang="fr-FR"/>
              <a:t> </a:t>
            </a:r>
            <a:r>
              <a:rPr lang="fr-FR" err="1"/>
              <a:t>ommos</a:t>
            </a:r>
            <a:r>
              <a:rPr lang="fr-FR"/>
              <a:t> </a:t>
            </a:r>
            <a:r>
              <a:rPr lang="fr-FR" err="1"/>
              <a:t>verro</a:t>
            </a:r>
            <a:r>
              <a:rPr lang="fr-FR"/>
              <a:t> </a:t>
            </a:r>
            <a:r>
              <a:rPr lang="fr-FR" err="1"/>
              <a:t>berem</a:t>
            </a:r>
            <a:r>
              <a:rPr lang="fr-FR"/>
              <a:t> des es </a:t>
            </a:r>
            <a:r>
              <a:rPr lang="fr-FR" err="1"/>
              <a:t>invel</a:t>
            </a:r>
            <a:r>
              <a:rPr lang="fr-FR"/>
              <a:t> </a:t>
            </a:r>
            <a:r>
              <a:rPr lang="fr-FR" err="1"/>
              <a:t>ipsam</a:t>
            </a:r>
            <a:r>
              <a:rPr lang="fr-FR"/>
              <a:t>, se mo tem </a:t>
            </a:r>
            <a:r>
              <a:rPr lang="fr-FR" err="1"/>
              <a:t>re</a:t>
            </a:r>
            <a:r>
              <a:rPr lang="fr-FR"/>
              <a:t> </a:t>
            </a:r>
            <a:r>
              <a:rPr lang="fr-FR" err="1"/>
              <a:t>volenis</a:t>
            </a:r>
            <a:r>
              <a:rPr lang="fr-FR"/>
              <a:t> </a:t>
            </a:r>
            <a:r>
              <a:rPr lang="fr-FR" err="1"/>
              <a:t>eos</a:t>
            </a:r>
            <a:r>
              <a:rPr lang="fr-FR"/>
              <a:t> </a:t>
            </a:r>
            <a:r>
              <a:rPr lang="fr-FR" err="1"/>
              <a:t>utem</a:t>
            </a:r>
            <a:r>
              <a:rPr lang="fr-FR"/>
              <a:t> </a:t>
            </a:r>
            <a:r>
              <a:rPr lang="fr-FR" err="1"/>
              <a:t>doluptas</a:t>
            </a:r>
            <a:r>
              <a:rPr lang="fr-FR"/>
              <a:t> </a:t>
            </a:r>
          </a:p>
          <a:p>
            <a:pPr lvl="0"/>
            <a:r>
              <a:rPr lang="fr-FR" err="1"/>
              <a:t>Essitis</a:t>
            </a:r>
            <a:r>
              <a:rPr lang="fr-FR"/>
              <a:t> </a:t>
            </a:r>
            <a:r>
              <a:rPr lang="fr-FR" err="1"/>
              <a:t>eum</a:t>
            </a:r>
            <a:r>
              <a:rPr lang="fr-FR"/>
              <a:t> </a:t>
            </a:r>
            <a:r>
              <a:rPr lang="fr-FR" err="1"/>
              <a:t>quaspere</a:t>
            </a:r>
            <a:r>
              <a:rPr lang="fr-FR"/>
              <a:t> </a:t>
            </a:r>
            <a:r>
              <a:rPr lang="fr-FR" err="1"/>
              <a:t>nulpa</a:t>
            </a:r>
            <a:r>
              <a:rPr lang="fr-FR"/>
              <a:t> </a:t>
            </a:r>
            <a:r>
              <a:rPr lang="fr-FR" err="1"/>
              <a:t>dunt</a:t>
            </a:r>
            <a:r>
              <a:rPr lang="fr-FR"/>
              <a:t> </a:t>
            </a:r>
            <a:r>
              <a:rPr lang="fr-FR" err="1"/>
              <a:t>occatur</a:t>
            </a:r>
            <a:r>
              <a:rPr lang="fr-FR"/>
              <a:t> assit </a:t>
            </a:r>
            <a:r>
              <a:rPr lang="fr-FR" err="1"/>
              <a:t>eaqui</a:t>
            </a:r>
            <a:r>
              <a:rPr lang="fr-FR"/>
              <a:t> </a:t>
            </a:r>
            <a:r>
              <a:rPr lang="fr-FR" err="1"/>
              <a:t>doluptus</a:t>
            </a:r>
            <a:r>
              <a:rPr lang="fr-FR"/>
              <a:t>, </a:t>
            </a:r>
            <a:r>
              <a:rPr lang="fr-FR" err="1"/>
              <a:t>alit</a:t>
            </a:r>
            <a:r>
              <a:rPr lang="fr-FR"/>
              <a:t> </a:t>
            </a:r>
            <a:r>
              <a:rPr lang="fr-FR" err="1"/>
              <a:t>odisciam</a:t>
            </a:r>
            <a:r>
              <a:rPr lang="fr-FR"/>
              <a:t> qui </a:t>
            </a:r>
            <a:r>
              <a:rPr lang="fr-FR" err="1"/>
              <a:t>nectum</a:t>
            </a:r>
            <a:r>
              <a:rPr lang="fr-FR"/>
              <a:t> </a:t>
            </a:r>
            <a:r>
              <a:rPr lang="fr-FR" err="1"/>
              <a:t>hitem</a:t>
            </a:r>
            <a:r>
              <a:rPr lang="fr-FR"/>
              <a:t> rem </a:t>
            </a:r>
            <a:r>
              <a:rPr lang="fr-FR" err="1"/>
              <a:t>simi</a:t>
            </a:r>
            <a:r>
              <a:rPr lang="fr-FR"/>
              <a:t>, </a:t>
            </a:r>
            <a:r>
              <a:rPr lang="fr-FR" err="1"/>
              <a:t>offici</a:t>
            </a:r>
            <a:r>
              <a:rPr lang="fr-FR"/>
              <a:t> te </a:t>
            </a:r>
            <a:r>
              <a:rPr lang="fr-FR" err="1"/>
              <a:t>porrupt</a:t>
            </a:r>
            <a:r>
              <a:rPr lang="fr-FR"/>
              <a:t> </a:t>
            </a:r>
            <a:r>
              <a:rPr lang="fr-FR" err="1"/>
              <a:t>atatus</a:t>
            </a:r>
            <a:r>
              <a:rPr lang="fr-FR"/>
              <a:t> </a:t>
            </a:r>
            <a:r>
              <a:rPr lang="fr-FR" err="1"/>
              <a:t>noneces</a:t>
            </a:r>
            <a:r>
              <a:rPr lang="fr-FR"/>
              <a:t> </a:t>
            </a:r>
            <a:r>
              <a:rPr lang="fr-FR" err="1"/>
              <a:t>illabo</a:t>
            </a:r>
            <a:endParaRPr lang="fr-FR"/>
          </a:p>
          <a:p>
            <a:pPr lvl="0"/>
            <a:r>
              <a:rPr lang="fr-FR"/>
              <a:t>Ut </a:t>
            </a:r>
            <a:r>
              <a:rPr lang="fr-FR" err="1"/>
              <a:t>evellup</a:t>
            </a:r>
            <a:r>
              <a:rPr lang="fr-FR"/>
              <a:t> </a:t>
            </a:r>
            <a:r>
              <a:rPr lang="fr-FR" err="1"/>
              <a:t>tiisti</a:t>
            </a:r>
            <a:r>
              <a:rPr lang="fr-FR"/>
              <a:t> </a:t>
            </a:r>
            <a:r>
              <a:rPr lang="fr-FR" err="1"/>
              <a:t>aut</a:t>
            </a:r>
            <a:r>
              <a:rPr lang="fr-FR"/>
              <a:t> </a:t>
            </a:r>
            <a:r>
              <a:rPr lang="fr-FR" err="1"/>
              <a:t>lant</a:t>
            </a:r>
            <a:r>
              <a:rPr lang="fr-FR"/>
              <a:t> </a:t>
            </a:r>
            <a:r>
              <a:rPr lang="fr-FR" err="1"/>
              <a:t>magnisquatis</a:t>
            </a:r>
            <a:r>
              <a:rPr lang="fr-FR"/>
              <a:t> </a:t>
            </a:r>
            <a:r>
              <a:rPr lang="fr-FR" err="1"/>
              <a:t>aut</a:t>
            </a:r>
            <a:r>
              <a:rPr lang="fr-FR"/>
              <a:t> </a:t>
            </a:r>
            <a:r>
              <a:rPr lang="fr-FR" err="1"/>
              <a:t>ommod</a:t>
            </a:r>
            <a:r>
              <a:rPr lang="fr-FR"/>
              <a:t> </a:t>
            </a:r>
            <a:r>
              <a:rPr lang="fr-FR" err="1"/>
              <a:t>molupta</a:t>
            </a:r>
            <a:r>
              <a:rPr lang="fr-FR"/>
              <a:t> </a:t>
            </a:r>
            <a:r>
              <a:rPr lang="fr-FR" err="1"/>
              <a:t>tionsecte</a:t>
            </a:r>
            <a:r>
              <a:rPr lang="fr-FR"/>
              <a:t> </a:t>
            </a:r>
            <a:r>
              <a:rPr lang="fr-FR" err="1"/>
              <a:t>consequi</a:t>
            </a:r>
            <a:r>
              <a:rPr lang="fr-FR"/>
              <a:t> </a:t>
            </a:r>
            <a:r>
              <a:rPr lang="fr-FR" err="1"/>
              <a:t>corrorr</a:t>
            </a:r>
            <a:r>
              <a:rPr lang="fr-FR"/>
              <a:t> </a:t>
            </a:r>
            <a:r>
              <a:rPr lang="fr-FR" err="1"/>
              <a:t>ovides</a:t>
            </a:r>
            <a:r>
              <a:rPr lang="fr-FR"/>
              <a:t> </a:t>
            </a:r>
            <a:r>
              <a:rPr lang="fr-FR" err="1"/>
              <a:t>sunti</a:t>
            </a:r>
            <a:r>
              <a:rPr lang="fr-FR"/>
              <a:t> </a:t>
            </a:r>
            <a:r>
              <a:rPr lang="fr-FR" err="1"/>
              <a:t>repudis</a:t>
            </a:r>
            <a:r>
              <a:rPr lang="fr-FR"/>
              <a:t> </a:t>
            </a:r>
            <a:r>
              <a:rPr lang="fr-FR" err="1"/>
              <a:t>ipis</a:t>
            </a:r>
            <a:r>
              <a:rPr lang="fr-FR"/>
              <a:t> </a:t>
            </a:r>
            <a:r>
              <a:rPr lang="fr-FR" err="1"/>
              <a:t>apellest</a:t>
            </a:r>
            <a:endParaRPr lang="en-US"/>
          </a:p>
        </p:txBody>
      </p:sp>
      <p:sp>
        <p:nvSpPr>
          <p:cNvPr id="15" name="Title 12"/>
          <p:cNvSpPr>
            <a:spLocks noGrp="1"/>
          </p:cNvSpPr>
          <p:nvPr>
            <p:ph type="title" hasCustomPrompt="1"/>
          </p:nvPr>
        </p:nvSpPr>
        <p:spPr>
          <a:xfrm>
            <a:off x="457200" y="460375"/>
            <a:ext cx="8229600" cy="430887"/>
          </a:xfrm>
          <a:prstGeom prst="rect">
            <a:avLst/>
          </a:prstGeom>
        </p:spPr>
        <p:txBody>
          <a:bodyPr lIns="0" tIns="0" rIns="0" bIns="0">
            <a:spAutoFit/>
          </a:bodyPr>
          <a:lstStyle/>
          <a:p>
            <a:r>
              <a:rPr lang="en-AU"/>
              <a:t>Click to edit page title</a:t>
            </a:r>
            <a:endParaRPr lang="en-US"/>
          </a:p>
        </p:txBody>
      </p:sp>
      <p:cxnSp>
        <p:nvCxnSpPr>
          <p:cNvPr id="16" name="Straight Connector 15"/>
          <p:cNvCxnSpPr/>
          <p:nvPr userDrawn="1"/>
        </p:nvCxnSpPr>
        <p:spPr>
          <a:xfrm>
            <a:off x="444504" y="946976"/>
            <a:ext cx="8239125" cy="1588"/>
          </a:xfrm>
          <a:prstGeom prst="line">
            <a:avLst/>
          </a:prstGeom>
          <a:ln w="12700" cmpd="sng">
            <a:solidFill>
              <a:srgbClr val="177F99"/>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idx="11" hasCustomPrompt="1"/>
          </p:nvPr>
        </p:nvSpPr>
        <p:spPr>
          <a:xfrm>
            <a:off x="452438" y="1130400"/>
            <a:ext cx="8227560" cy="276999"/>
          </a:xfrm>
          <a:prstGeom prst="rect">
            <a:avLst/>
          </a:prstGeom>
        </p:spPr>
        <p:txBody>
          <a:bodyPr lIns="0" tIns="0" rIns="36000" bIns="0">
            <a:spAutoFit/>
          </a:bodyPr>
          <a:lstStyle>
            <a:lvl1pPr marL="285750" indent="-285750" algn="l">
              <a:buFont typeface="Arial" panose="020B0604020202020204" pitchFamily="34" charset="0"/>
              <a:buChar char="•"/>
              <a:defRPr sz="1800" b="0">
                <a:solidFill>
                  <a:srgbClr val="177F99"/>
                </a:solidFill>
              </a:defRPr>
            </a:lvl1pPr>
            <a:lvl2pPr marL="446088" indent="-174625">
              <a:defRPr sz="1600" b="0">
                <a:solidFill>
                  <a:schemeClr val="accent2"/>
                </a:solidFill>
              </a:defRPr>
            </a:lvl2pPr>
            <a:lvl3pPr>
              <a:buNone/>
              <a:defRPr sz="1600" b="0">
                <a:solidFill>
                  <a:schemeClr val="accent2"/>
                </a:solidFill>
              </a:defRPr>
            </a:lvl3pPr>
            <a:lvl4pPr>
              <a:defRPr sz="1600" b="0">
                <a:solidFill>
                  <a:schemeClr val="accent2"/>
                </a:solidFill>
              </a:defRPr>
            </a:lvl4pPr>
            <a:lvl5pPr>
              <a:defRPr sz="1600" b="0">
                <a:solidFill>
                  <a:schemeClr val="accent2"/>
                </a:solidFill>
              </a:defRPr>
            </a:lvl5pPr>
          </a:lstStyle>
          <a:p>
            <a:pPr lvl="0"/>
            <a:r>
              <a:rPr lang="en-AU"/>
              <a:t>Click to edit subtitle text</a:t>
            </a:r>
          </a:p>
        </p:txBody>
      </p:sp>
    </p:spTree>
    <p:extLst>
      <p:ext uri="{BB962C8B-B14F-4D97-AF65-F5344CB8AC3E}">
        <p14:creationId xmlns:p14="http://schemas.microsoft.com/office/powerpoint/2010/main" val="3965922171"/>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sp>
        <p:nvSpPr>
          <p:cNvPr id="12" name="Slide Number Placeholder 5"/>
          <p:cNvSpPr>
            <a:spLocks noGrp="1"/>
          </p:cNvSpPr>
          <p:nvPr>
            <p:ph type="sldNum" sz="quarter" idx="14"/>
          </p:nvPr>
        </p:nvSpPr>
        <p:spPr>
          <a:xfrm>
            <a:off x="8394824" y="6534000"/>
            <a:ext cx="576000" cy="324000"/>
          </a:xfrm>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a:t>
            </a:fld>
            <a:endParaRPr lang="en-AU"/>
          </a:p>
        </p:txBody>
      </p:sp>
      <p:sp>
        <p:nvSpPr>
          <p:cNvPr id="7" name="Text Placeholder 3"/>
          <p:cNvSpPr>
            <a:spLocks noGrp="1"/>
          </p:cNvSpPr>
          <p:nvPr>
            <p:ph type="body" sz="quarter" idx="16" hasCustomPrompt="1"/>
          </p:nvPr>
        </p:nvSpPr>
        <p:spPr>
          <a:xfrm>
            <a:off x="452439" y="1905000"/>
            <a:ext cx="2449024" cy="4473574"/>
          </a:xfrm>
          <a:prstGeom prst="rect">
            <a:avLst/>
          </a:prstGeom>
        </p:spPr>
        <p:txBody>
          <a:bodyPr vert="horz" lIns="0" tIns="0" rIns="0" bIns="0"/>
          <a:lstStyle>
            <a:lvl1pPr marL="0" indent="0">
              <a:spcBef>
                <a:spcPts val="0"/>
              </a:spcBef>
              <a:spcAft>
                <a:spcPts val="1000"/>
              </a:spcAft>
              <a:buNone/>
              <a:defRPr sz="1600">
                <a:solidFill>
                  <a:srgbClr val="181818"/>
                </a:solidFill>
              </a:defRPr>
            </a:lvl1pPr>
          </a:lstStyle>
          <a:p>
            <a:pPr lvl="0"/>
            <a:r>
              <a:rPr lang="fr-FR" b="1" err="1">
                <a:solidFill>
                  <a:srgbClr val="177F99"/>
                </a:solidFill>
              </a:rPr>
              <a:t>Subheading</a:t>
            </a:r>
            <a:r>
              <a:rPr lang="fr-FR" b="1">
                <a:solidFill>
                  <a:srgbClr val="177F99"/>
                </a:solidFill>
              </a:rPr>
              <a:t> </a:t>
            </a:r>
          </a:p>
          <a:p>
            <a:pPr lvl="0"/>
            <a:r>
              <a:rPr lang="en-AU"/>
              <a:t>Click to edit/copy body text here </a:t>
            </a:r>
            <a:r>
              <a:rPr lang="fr-FR" err="1"/>
              <a:t>torumentis</a:t>
            </a:r>
            <a:r>
              <a:rPr lang="fr-FR"/>
              <a:t> ma </a:t>
            </a:r>
            <a:r>
              <a:rPr lang="fr-FR" err="1"/>
              <a:t>volorem</a:t>
            </a:r>
            <a:r>
              <a:rPr lang="fr-FR"/>
              <a:t> ra </a:t>
            </a:r>
            <a:r>
              <a:rPr lang="fr-FR" err="1"/>
              <a:t>asi</a:t>
            </a:r>
            <a:r>
              <a:rPr lang="fr-FR"/>
              <a:t> </a:t>
            </a:r>
            <a:r>
              <a:rPr lang="fr-FR" err="1"/>
              <a:t>aut</a:t>
            </a:r>
            <a:r>
              <a:rPr lang="fr-FR"/>
              <a:t> </a:t>
            </a:r>
            <a:r>
              <a:rPr lang="fr-FR" err="1"/>
              <a:t>apitis</a:t>
            </a:r>
            <a:r>
              <a:rPr lang="fr-FR"/>
              <a:t> </a:t>
            </a:r>
            <a:r>
              <a:rPr lang="fr-FR" err="1"/>
              <a:t>aut</a:t>
            </a:r>
            <a:r>
              <a:rPr lang="fr-FR"/>
              <a:t> </a:t>
            </a:r>
            <a:r>
              <a:rPr lang="fr-FR" err="1"/>
              <a:t>am</a:t>
            </a:r>
            <a:r>
              <a:rPr lang="fr-FR"/>
              <a:t> </a:t>
            </a:r>
            <a:r>
              <a:rPr lang="fr-FR" err="1"/>
              <a:t>eossita</a:t>
            </a:r>
            <a:r>
              <a:rPr lang="fr-FR"/>
              <a:t> </a:t>
            </a:r>
            <a:r>
              <a:rPr lang="fr-FR" err="1"/>
              <a:t>temporibus</a:t>
            </a:r>
            <a:r>
              <a:rPr lang="fr-FR"/>
              <a:t> </a:t>
            </a:r>
            <a:r>
              <a:rPr lang="fr-FR" err="1"/>
              <a:t>sunt</a:t>
            </a:r>
            <a:r>
              <a:rPr lang="fr-FR"/>
              <a:t> </a:t>
            </a:r>
            <a:r>
              <a:rPr lang="fr-FR" err="1"/>
              <a:t>planis</a:t>
            </a:r>
            <a:r>
              <a:rPr lang="fr-FR"/>
              <a:t> </a:t>
            </a:r>
            <a:r>
              <a:rPr lang="fr-FR" err="1"/>
              <a:t>nonest</a:t>
            </a:r>
            <a:r>
              <a:rPr lang="fr-FR"/>
              <a:t> </a:t>
            </a:r>
            <a:r>
              <a:rPr lang="fr-FR" err="1"/>
              <a:t>ped</a:t>
            </a:r>
            <a:r>
              <a:rPr lang="fr-FR"/>
              <a:t> quo </a:t>
            </a:r>
            <a:r>
              <a:rPr lang="fr-FR" err="1"/>
              <a:t>blaut</a:t>
            </a:r>
            <a:r>
              <a:rPr lang="fr-FR"/>
              <a:t> </a:t>
            </a:r>
            <a:r>
              <a:rPr lang="fr-FR" err="1"/>
              <a:t>videbita</a:t>
            </a:r>
            <a:r>
              <a:rPr lang="fr-FR"/>
              <a:t> </a:t>
            </a:r>
            <a:r>
              <a:rPr lang="fr-FR" err="1"/>
              <a:t>dolorepernam</a:t>
            </a:r>
            <a:r>
              <a:rPr lang="fr-FR"/>
              <a:t> cum </a:t>
            </a:r>
            <a:r>
              <a:rPr lang="fr-FR" err="1"/>
              <a:t>inim</a:t>
            </a:r>
            <a:r>
              <a:rPr lang="fr-FR"/>
              <a:t> </a:t>
            </a:r>
            <a:r>
              <a:rPr lang="fr-FR" err="1"/>
              <a:t>dest</a:t>
            </a:r>
            <a:r>
              <a:rPr lang="fr-FR"/>
              <a:t> </a:t>
            </a:r>
            <a:r>
              <a:rPr lang="fr-FR" err="1"/>
              <a:t>accum</a:t>
            </a:r>
            <a:r>
              <a:rPr lang="fr-FR"/>
              <a:t> </a:t>
            </a:r>
            <a:r>
              <a:rPr lang="fr-FR" err="1"/>
              <a:t>quunt</a:t>
            </a:r>
            <a:r>
              <a:rPr lang="fr-FR"/>
              <a:t> ut </a:t>
            </a:r>
            <a:r>
              <a:rPr lang="fr-FR" err="1"/>
              <a:t>quiste</a:t>
            </a:r>
            <a:r>
              <a:rPr lang="fr-FR"/>
              <a:t> </a:t>
            </a:r>
            <a:r>
              <a:rPr lang="fr-FR" err="1"/>
              <a:t>volor</a:t>
            </a:r>
            <a:r>
              <a:rPr lang="fr-FR"/>
              <a:t> </a:t>
            </a:r>
            <a:r>
              <a:rPr lang="fr-FR" err="1"/>
              <a:t>adis</a:t>
            </a:r>
            <a:r>
              <a:rPr lang="fr-FR"/>
              <a:t> </a:t>
            </a:r>
            <a:r>
              <a:rPr lang="fr-FR" err="1"/>
              <a:t>eos</a:t>
            </a:r>
            <a:r>
              <a:rPr lang="fr-FR"/>
              <a:t> </a:t>
            </a:r>
            <a:r>
              <a:rPr lang="fr-FR" err="1"/>
              <a:t>dolorepro</a:t>
            </a:r>
            <a:r>
              <a:rPr lang="fr-FR"/>
              <a:t> </a:t>
            </a:r>
            <a:r>
              <a:rPr lang="fr-FR" err="1"/>
              <a:t>bero</a:t>
            </a:r>
            <a:r>
              <a:rPr lang="fr-FR"/>
              <a:t> </a:t>
            </a:r>
            <a:r>
              <a:rPr lang="fr-FR" err="1"/>
              <a:t>occusa</a:t>
            </a:r>
            <a:r>
              <a:rPr lang="fr-FR"/>
              <a:t> di </a:t>
            </a:r>
            <a:r>
              <a:rPr lang="fr-FR" err="1"/>
              <a:t>offici</a:t>
            </a:r>
            <a:r>
              <a:rPr lang="fr-FR"/>
              <a:t> </a:t>
            </a:r>
            <a:r>
              <a:rPr lang="fr-FR" err="1"/>
              <a:t>omnisquis</a:t>
            </a:r>
            <a:r>
              <a:rPr lang="fr-FR"/>
              <a:t> </a:t>
            </a:r>
            <a:r>
              <a:rPr lang="fr-FR" err="1"/>
              <a:t>dios</a:t>
            </a:r>
            <a:r>
              <a:rPr lang="fr-FR"/>
              <a:t> </a:t>
            </a:r>
            <a:r>
              <a:rPr lang="fr-FR" err="1"/>
              <a:t>eicab</a:t>
            </a:r>
            <a:r>
              <a:rPr lang="fr-FR"/>
              <a:t> </a:t>
            </a:r>
            <a:r>
              <a:rPr lang="fr-FR" err="1"/>
              <a:t>illa</a:t>
            </a:r>
            <a:r>
              <a:rPr lang="fr-FR"/>
              <a:t> dis </a:t>
            </a:r>
            <a:r>
              <a:rPr lang="fr-FR" err="1"/>
              <a:t>elesequi</a:t>
            </a:r>
            <a:r>
              <a:rPr lang="fr-FR"/>
              <a:t> .</a:t>
            </a:r>
          </a:p>
          <a:p>
            <a:pPr lvl="0"/>
            <a:r>
              <a:rPr lang="fr-FR" err="1"/>
              <a:t>Cabo</a:t>
            </a:r>
            <a:r>
              <a:rPr lang="fr-FR"/>
              <a:t>. </a:t>
            </a:r>
            <a:r>
              <a:rPr lang="fr-FR" err="1"/>
              <a:t>Itatus</a:t>
            </a:r>
            <a:r>
              <a:rPr lang="fr-FR"/>
              <a:t> </a:t>
            </a:r>
            <a:r>
              <a:rPr lang="fr-FR" err="1"/>
              <a:t>quuntio</a:t>
            </a:r>
            <a:r>
              <a:rPr lang="fr-FR"/>
              <a:t> </a:t>
            </a:r>
            <a:r>
              <a:rPr lang="fr-FR" err="1"/>
              <a:t>cullabo</a:t>
            </a:r>
            <a:r>
              <a:rPr lang="fr-FR"/>
              <a:t>. </a:t>
            </a:r>
            <a:r>
              <a:rPr lang="fr-FR" err="1"/>
              <a:t>Explit</a:t>
            </a:r>
            <a:r>
              <a:rPr lang="fr-FR"/>
              <a:t> </a:t>
            </a:r>
            <a:r>
              <a:rPr lang="fr-FR" err="1"/>
              <a:t>voluptatam</a:t>
            </a:r>
            <a:r>
              <a:rPr lang="fr-FR"/>
              <a:t>, </a:t>
            </a:r>
            <a:r>
              <a:rPr lang="fr-FR" err="1"/>
              <a:t>offictet</a:t>
            </a:r>
            <a:r>
              <a:rPr lang="fr-FR"/>
              <a:t> </a:t>
            </a:r>
            <a:r>
              <a:rPr lang="fr-FR" err="1"/>
              <a:t>autemodit</a:t>
            </a:r>
            <a:r>
              <a:rPr lang="fr-FR"/>
              <a:t> qui </a:t>
            </a:r>
            <a:r>
              <a:rPr lang="fr-FR" err="1"/>
              <a:t>aut</a:t>
            </a:r>
            <a:r>
              <a:rPr lang="fr-FR"/>
              <a:t> que est </a:t>
            </a:r>
            <a:r>
              <a:rPr lang="fr-FR" err="1"/>
              <a:t>officat</a:t>
            </a:r>
            <a:r>
              <a:rPr lang="fr-FR"/>
              <a:t>.</a:t>
            </a:r>
          </a:p>
        </p:txBody>
      </p:sp>
      <p:sp>
        <p:nvSpPr>
          <p:cNvPr id="8" name="Text Placeholder 3"/>
          <p:cNvSpPr>
            <a:spLocks noGrp="1"/>
          </p:cNvSpPr>
          <p:nvPr>
            <p:ph type="body" sz="quarter" idx="17" hasCustomPrompt="1"/>
          </p:nvPr>
        </p:nvSpPr>
        <p:spPr>
          <a:xfrm>
            <a:off x="3347674" y="1905001"/>
            <a:ext cx="2455250" cy="4473574"/>
          </a:xfrm>
          <a:prstGeom prst="rect">
            <a:avLst/>
          </a:prstGeom>
        </p:spPr>
        <p:txBody>
          <a:bodyPr vert="horz" lIns="0" tIns="0" rIns="0" bIns="0"/>
          <a:lstStyle>
            <a:lvl1pPr marL="0" indent="0">
              <a:spcBef>
                <a:spcPts val="0"/>
              </a:spcBef>
              <a:spcAft>
                <a:spcPts val="1000"/>
              </a:spcAft>
              <a:buNone/>
              <a:defRPr sz="1600">
                <a:solidFill>
                  <a:srgbClr val="181818"/>
                </a:solidFill>
              </a:defRPr>
            </a:lvl1pPr>
          </a:lstStyle>
          <a:p>
            <a:pPr lvl="0"/>
            <a:r>
              <a:rPr lang="fr-FR" b="1" err="1">
                <a:solidFill>
                  <a:srgbClr val="177F99"/>
                </a:solidFill>
              </a:rPr>
              <a:t>Subheading</a:t>
            </a:r>
            <a:r>
              <a:rPr lang="fr-FR" b="1">
                <a:solidFill>
                  <a:srgbClr val="177F99"/>
                </a:solidFill>
              </a:rPr>
              <a:t> </a:t>
            </a:r>
          </a:p>
          <a:p>
            <a:pPr lvl="0"/>
            <a:r>
              <a:rPr lang="fr-FR"/>
              <a:t>Click to </a:t>
            </a:r>
            <a:r>
              <a:rPr lang="en-AU"/>
              <a:t>edit/copy body </a:t>
            </a:r>
            <a:r>
              <a:rPr lang="fr-FR" err="1"/>
              <a:t>text</a:t>
            </a:r>
            <a:r>
              <a:rPr lang="fr-FR"/>
              <a:t> </a:t>
            </a:r>
            <a:r>
              <a:rPr lang="fr-FR" err="1"/>
              <a:t>here</a:t>
            </a:r>
            <a:r>
              <a:rPr lang="fr-FR"/>
              <a:t> </a:t>
            </a:r>
            <a:r>
              <a:rPr lang="fr-FR" err="1"/>
              <a:t>molorero</a:t>
            </a:r>
            <a:r>
              <a:rPr lang="fr-FR"/>
              <a:t> </a:t>
            </a:r>
            <a:r>
              <a:rPr lang="fr-FR" err="1"/>
              <a:t>velis</a:t>
            </a:r>
            <a:r>
              <a:rPr lang="fr-FR"/>
              <a:t> </a:t>
            </a:r>
            <a:r>
              <a:rPr lang="fr-FR" err="1"/>
              <a:t>aut</a:t>
            </a:r>
            <a:r>
              <a:rPr lang="fr-FR"/>
              <a:t> et </a:t>
            </a:r>
            <a:r>
              <a:rPr lang="fr-FR" err="1"/>
              <a:t>laut</a:t>
            </a:r>
            <a:r>
              <a:rPr lang="fr-FR"/>
              <a:t> </a:t>
            </a:r>
            <a:r>
              <a:rPr lang="fr-FR" err="1"/>
              <a:t>od</a:t>
            </a:r>
            <a:r>
              <a:rPr lang="fr-FR"/>
              <a:t> ut que </a:t>
            </a:r>
            <a:r>
              <a:rPr lang="fr-FR" err="1"/>
              <a:t>maximolut</a:t>
            </a:r>
            <a:r>
              <a:rPr lang="fr-FR"/>
              <a:t> </a:t>
            </a:r>
            <a:r>
              <a:rPr lang="fr-FR" err="1"/>
              <a:t>dem</a:t>
            </a:r>
            <a:r>
              <a:rPr lang="fr-FR"/>
              <a:t> </a:t>
            </a:r>
            <a:r>
              <a:rPr lang="fr-FR" err="1"/>
              <a:t>evendi</a:t>
            </a:r>
            <a:r>
              <a:rPr lang="fr-FR"/>
              <a:t> des id </a:t>
            </a:r>
            <a:r>
              <a:rPr lang="fr-FR" err="1"/>
              <a:t>utatempor</a:t>
            </a:r>
            <a:r>
              <a:rPr lang="fr-FR"/>
              <a:t> </a:t>
            </a:r>
            <a:r>
              <a:rPr lang="fr-FR" err="1"/>
              <a:t>ant</a:t>
            </a:r>
            <a:r>
              <a:rPr lang="fr-FR"/>
              <a:t>, </a:t>
            </a:r>
            <a:r>
              <a:rPr lang="fr-FR" err="1"/>
              <a:t>voluptatem</a:t>
            </a:r>
            <a:r>
              <a:rPr lang="fr-FR"/>
              <a:t> a </a:t>
            </a:r>
            <a:r>
              <a:rPr lang="fr-FR" err="1"/>
              <a:t>quosape</a:t>
            </a:r>
            <a:r>
              <a:rPr lang="fr-FR"/>
              <a:t> </a:t>
            </a:r>
            <a:r>
              <a:rPr lang="fr-FR" err="1"/>
              <a:t>lestia</a:t>
            </a:r>
            <a:r>
              <a:rPr lang="fr-FR"/>
              <a:t> </a:t>
            </a:r>
            <a:r>
              <a:rPr lang="fr-FR" err="1"/>
              <a:t>ius</a:t>
            </a:r>
            <a:r>
              <a:rPr lang="fr-FR"/>
              <a:t> </a:t>
            </a:r>
            <a:r>
              <a:rPr lang="fr-FR" err="1"/>
              <a:t>esequat</a:t>
            </a:r>
            <a:r>
              <a:rPr lang="fr-FR"/>
              <a:t> </a:t>
            </a:r>
            <a:r>
              <a:rPr lang="fr-FR" err="1"/>
              <a:t>empori</a:t>
            </a:r>
            <a:r>
              <a:rPr lang="fr-FR"/>
              <a:t> </a:t>
            </a:r>
            <a:r>
              <a:rPr lang="fr-FR" err="1"/>
              <a:t>vitiant</a:t>
            </a:r>
            <a:r>
              <a:rPr lang="fr-FR"/>
              <a:t> in </a:t>
            </a:r>
            <a:r>
              <a:rPr lang="fr-FR" err="1"/>
              <a:t>netus</a:t>
            </a:r>
            <a:r>
              <a:rPr lang="fr-FR"/>
              <a:t> </a:t>
            </a:r>
            <a:r>
              <a:rPr lang="fr-FR" err="1"/>
              <a:t>esecae</a:t>
            </a:r>
            <a:r>
              <a:rPr lang="fr-FR"/>
              <a:t> et </a:t>
            </a:r>
            <a:r>
              <a:rPr lang="fr-FR" err="1"/>
              <a:t>adit</a:t>
            </a:r>
            <a:r>
              <a:rPr lang="fr-FR"/>
              <a:t>, </a:t>
            </a:r>
            <a:r>
              <a:rPr lang="fr-FR" err="1"/>
              <a:t>officab</a:t>
            </a:r>
            <a:r>
              <a:rPr lang="fr-FR"/>
              <a:t> </a:t>
            </a:r>
            <a:r>
              <a:rPr lang="fr-FR" err="1"/>
              <a:t>invel</a:t>
            </a:r>
            <a:r>
              <a:rPr lang="fr-FR"/>
              <a:t> </a:t>
            </a:r>
            <a:r>
              <a:rPr lang="fr-FR" err="1"/>
              <a:t>modit</a:t>
            </a:r>
            <a:r>
              <a:rPr lang="fr-FR"/>
              <a:t> a </a:t>
            </a:r>
            <a:r>
              <a:rPr lang="fr-FR" err="1"/>
              <a:t>dolum</a:t>
            </a:r>
            <a:r>
              <a:rPr lang="fr-FR"/>
              <a:t> as </a:t>
            </a:r>
            <a:r>
              <a:rPr lang="fr-FR" err="1"/>
              <a:t>prati</a:t>
            </a:r>
            <a:r>
              <a:rPr lang="fr-FR"/>
              <a:t> </a:t>
            </a:r>
            <a:r>
              <a:rPr lang="fr-FR" err="1"/>
              <a:t>bea</a:t>
            </a:r>
            <a:r>
              <a:rPr lang="fr-FR"/>
              <a:t> in </a:t>
            </a:r>
            <a:r>
              <a:rPr lang="fr-FR" err="1"/>
              <a:t>corit</a:t>
            </a:r>
            <a:r>
              <a:rPr lang="fr-FR"/>
              <a:t>, </a:t>
            </a:r>
            <a:r>
              <a:rPr lang="fr-FR" err="1"/>
              <a:t>accaborehent</a:t>
            </a:r>
            <a:r>
              <a:rPr lang="fr-FR"/>
              <a:t> </a:t>
            </a:r>
            <a:r>
              <a:rPr lang="fr-FR" err="1"/>
              <a:t>quatur</a:t>
            </a:r>
            <a:r>
              <a:rPr lang="fr-FR"/>
              <a:t>, que pro </a:t>
            </a:r>
            <a:r>
              <a:rPr lang="fr-FR" err="1"/>
              <a:t>blam</a:t>
            </a:r>
            <a:r>
              <a:rPr lang="fr-FR"/>
              <a:t>, </a:t>
            </a:r>
            <a:r>
              <a:rPr lang="fr-FR" err="1"/>
              <a:t>archil</a:t>
            </a:r>
            <a:r>
              <a:rPr lang="fr-FR"/>
              <a:t> </a:t>
            </a:r>
          </a:p>
        </p:txBody>
      </p:sp>
      <p:sp>
        <p:nvSpPr>
          <p:cNvPr id="16" name="Text Placeholder 3"/>
          <p:cNvSpPr>
            <a:spLocks noGrp="1"/>
          </p:cNvSpPr>
          <p:nvPr>
            <p:ph type="body" sz="quarter" idx="18" hasCustomPrompt="1"/>
          </p:nvPr>
        </p:nvSpPr>
        <p:spPr>
          <a:xfrm>
            <a:off x="6233138" y="1905001"/>
            <a:ext cx="2455250" cy="4473574"/>
          </a:xfrm>
          <a:prstGeom prst="rect">
            <a:avLst/>
          </a:prstGeom>
        </p:spPr>
        <p:txBody>
          <a:bodyPr vert="horz" lIns="0" tIns="0" rIns="0" bIns="0"/>
          <a:lstStyle>
            <a:lvl1pPr marL="0" indent="0">
              <a:spcBef>
                <a:spcPts val="0"/>
              </a:spcBef>
              <a:spcAft>
                <a:spcPts val="500"/>
              </a:spcAft>
              <a:buFont typeface="Arial" panose="020B0604020202020204" pitchFamily="34" charset="0"/>
              <a:buNone/>
              <a:defRPr sz="1600">
                <a:solidFill>
                  <a:srgbClr val="181818"/>
                </a:solidFill>
              </a:defRPr>
            </a:lvl1pPr>
          </a:lstStyle>
          <a:p>
            <a:pPr lvl="0"/>
            <a:r>
              <a:rPr lang="fr-FR" b="1" err="1">
                <a:solidFill>
                  <a:srgbClr val="177F99"/>
                </a:solidFill>
              </a:rPr>
              <a:t>Subheading</a:t>
            </a:r>
            <a:r>
              <a:rPr lang="fr-FR" b="1">
                <a:solidFill>
                  <a:srgbClr val="177F99"/>
                </a:solidFill>
              </a:rPr>
              <a:t> </a:t>
            </a:r>
          </a:p>
          <a:p>
            <a:pPr lvl="0"/>
            <a:r>
              <a:rPr lang="fr-FR"/>
              <a:t>Click to </a:t>
            </a:r>
            <a:r>
              <a:rPr lang="fr-FR" err="1"/>
              <a:t>edit</a:t>
            </a:r>
            <a:r>
              <a:rPr lang="fr-FR"/>
              <a:t>/copy </a:t>
            </a:r>
            <a:r>
              <a:rPr lang="fr-FR" err="1"/>
              <a:t>bullets</a:t>
            </a:r>
            <a:r>
              <a:rPr lang="fr-FR"/>
              <a:t> </a:t>
            </a:r>
            <a:r>
              <a:rPr lang="fr-FR" err="1"/>
              <a:t>here</a:t>
            </a:r>
            <a:r>
              <a:rPr lang="fr-FR"/>
              <a:t> </a:t>
            </a:r>
            <a:r>
              <a:rPr lang="fr-FR" err="1"/>
              <a:t>conseque</a:t>
            </a:r>
            <a:r>
              <a:rPr lang="fr-FR"/>
              <a:t> </a:t>
            </a:r>
            <a:r>
              <a:rPr lang="fr-FR" err="1"/>
              <a:t>cullaut</a:t>
            </a:r>
            <a:r>
              <a:rPr lang="fr-FR"/>
              <a:t> </a:t>
            </a:r>
            <a:r>
              <a:rPr lang="fr-FR" err="1"/>
              <a:t>ditature</a:t>
            </a:r>
            <a:r>
              <a:rPr lang="fr-FR"/>
              <a:t> </a:t>
            </a:r>
            <a:r>
              <a:rPr lang="fr-FR" err="1"/>
              <a:t>veligenis</a:t>
            </a:r>
            <a:r>
              <a:rPr lang="fr-FR"/>
              <a:t> </a:t>
            </a:r>
            <a:r>
              <a:rPr lang="fr-FR" err="1"/>
              <a:t>dolorrupta</a:t>
            </a:r>
            <a:r>
              <a:rPr lang="fr-FR"/>
              <a:t> </a:t>
            </a:r>
          </a:p>
          <a:p>
            <a:pPr lvl="0"/>
            <a:r>
              <a:rPr lang="fr-FR"/>
              <a:t>Sus volo </a:t>
            </a:r>
            <a:r>
              <a:rPr lang="fr-FR" err="1"/>
              <a:t>iuri</a:t>
            </a:r>
            <a:r>
              <a:rPr lang="fr-FR"/>
              <a:t> </a:t>
            </a:r>
            <a:r>
              <a:rPr lang="fr-FR" err="1"/>
              <a:t>ommos</a:t>
            </a:r>
            <a:r>
              <a:rPr lang="fr-FR"/>
              <a:t> </a:t>
            </a:r>
            <a:r>
              <a:rPr lang="fr-FR" err="1"/>
              <a:t>verro</a:t>
            </a:r>
            <a:r>
              <a:rPr lang="fr-FR"/>
              <a:t> </a:t>
            </a:r>
            <a:r>
              <a:rPr lang="fr-FR" err="1"/>
              <a:t>berem</a:t>
            </a:r>
            <a:r>
              <a:rPr lang="fr-FR"/>
              <a:t> des es </a:t>
            </a:r>
            <a:r>
              <a:rPr lang="fr-FR" err="1"/>
              <a:t>invel</a:t>
            </a:r>
            <a:r>
              <a:rPr lang="fr-FR"/>
              <a:t> </a:t>
            </a:r>
            <a:r>
              <a:rPr lang="fr-FR" err="1"/>
              <a:t>ipsam</a:t>
            </a:r>
            <a:r>
              <a:rPr lang="fr-FR"/>
              <a:t>, se mo tem </a:t>
            </a:r>
            <a:r>
              <a:rPr lang="fr-FR" err="1"/>
              <a:t>re</a:t>
            </a:r>
            <a:r>
              <a:rPr lang="fr-FR"/>
              <a:t> </a:t>
            </a:r>
            <a:r>
              <a:rPr lang="fr-FR" err="1"/>
              <a:t>volenis</a:t>
            </a:r>
            <a:r>
              <a:rPr lang="fr-FR"/>
              <a:t> </a:t>
            </a:r>
            <a:r>
              <a:rPr lang="fr-FR" err="1"/>
              <a:t>eos</a:t>
            </a:r>
            <a:r>
              <a:rPr lang="fr-FR"/>
              <a:t> </a:t>
            </a:r>
            <a:r>
              <a:rPr lang="fr-FR" err="1"/>
              <a:t>utem</a:t>
            </a:r>
            <a:r>
              <a:rPr lang="fr-FR"/>
              <a:t> </a:t>
            </a:r>
            <a:r>
              <a:rPr lang="fr-FR" err="1"/>
              <a:t>doluptas</a:t>
            </a:r>
            <a:r>
              <a:rPr lang="fr-FR"/>
              <a:t> </a:t>
            </a:r>
          </a:p>
          <a:p>
            <a:pPr lvl="0"/>
            <a:r>
              <a:rPr lang="fr-FR" err="1"/>
              <a:t>Essitis</a:t>
            </a:r>
            <a:r>
              <a:rPr lang="fr-FR"/>
              <a:t> </a:t>
            </a:r>
            <a:r>
              <a:rPr lang="fr-FR" err="1"/>
              <a:t>eum</a:t>
            </a:r>
            <a:r>
              <a:rPr lang="fr-FR"/>
              <a:t> </a:t>
            </a:r>
            <a:r>
              <a:rPr lang="fr-FR" err="1"/>
              <a:t>quaspere</a:t>
            </a:r>
            <a:r>
              <a:rPr lang="fr-FR"/>
              <a:t> </a:t>
            </a:r>
            <a:r>
              <a:rPr lang="fr-FR" err="1"/>
              <a:t>nulpa</a:t>
            </a:r>
            <a:r>
              <a:rPr lang="fr-FR"/>
              <a:t> </a:t>
            </a:r>
            <a:r>
              <a:rPr lang="fr-FR" err="1"/>
              <a:t>dunt</a:t>
            </a:r>
            <a:r>
              <a:rPr lang="fr-FR"/>
              <a:t> </a:t>
            </a:r>
            <a:r>
              <a:rPr lang="fr-FR" err="1"/>
              <a:t>occatur</a:t>
            </a:r>
            <a:r>
              <a:rPr lang="fr-FR"/>
              <a:t> assit </a:t>
            </a:r>
            <a:r>
              <a:rPr lang="fr-FR" err="1"/>
              <a:t>eaqui</a:t>
            </a:r>
            <a:r>
              <a:rPr lang="fr-FR"/>
              <a:t> </a:t>
            </a:r>
            <a:r>
              <a:rPr lang="fr-FR" err="1"/>
              <a:t>doluptus</a:t>
            </a:r>
            <a:r>
              <a:rPr lang="fr-FR"/>
              <a:t>, </a:t>
            </a:r>
            <a:r>
              <a:rPr lang="fr-FR" err="1"/>
              <a:t>alit</a:t>
            </a:r>
            <a:r>
              <a:rPr lang="fr-FR"/>
              <a:t> </a:t>
            </a:r>
            <a:r>
              <a:rPr lang="fr-FR" err="1"/>
              <a:t>odisciam</a:t>
            </a:r>
            <a:r>
              <a:rPr lang="fr-FR"/>
              <a:t> qui </a:t>
            </a:r>
            <a:r>
              <a:rPr lang="fr-FR" err="1"/>
              <a:t>nectum</a:t>
            </a:r>
            <a:r>
              <a:rPr lang="fr-FR"/>
              <a:t> </a:t>
            </a:r>
            <a:r>
              <a:rPr lang="fr-FR" err="1"/>
              <a:t>hitem</a:t>
            </a:r>
            <a:r>
              <a:rPr lang="fr-FR"/>
              <a:t> rem </a:t>
            </a:r>
            <a:r>
              <a:rPr lang="fr-FR" err="1"/>
              <a:t>simi</a:t>
            </a:r>
            <a:r>
              <a:rPr lang="fr-FR"/>
              <a:t>, </a:t>
            </a:r>
            <a:r>
              <a:rPr lang="fr-FR" err="1"/>
              <a:t>offici</a:t>
            </a:r>
            <a:r>
              <a:rPr lang="fr-FR"/>
              <a:t> te </a:t>
            </a:r>
            <a:r>
              <a:rPr lang="fr-FR" err="1"/>
              <a:t>porrupt</a:t>
            </a:r>
            <a:r>
              <a:rPr lang="fr-FR"/>
              <a:t> </a:t>
            </a:r>
            <a:r>
              <a:rPr lang="fr-FR" err="1"/>
              <a:t>atatus</a:t>
            </a:r>
            <a:r>
              <a:rPr lang="fr-FR"/>
              <a:t> </a:t>
            </a:r>
            <a:r>
              <a:rPr lang="fr-FR" err="1"/>
              <a:t>noneces</a:t>
            </a:r>
            <a:r>
              <a:rPr lang="fr-FR"/>
              <a:t> </a:t>
            </a:r>
            <a:r>
              <a:rPr lang="fr-FR" err="1"/>
              <a:t>illabo</a:t>
            </a:r>
            <a:r>
              <a:rPr lang="fr-FR"/>
              <a:t>.</a:t>
            </a:r>
          </a:p>
        </p:txBody>
      </p:sp>
      <p:sp>
        <p:nvSpPr>
          <p:cNvPr id="19" name="Title 12"/>
          <p:cNvSpPr>
            <a:spLocks noGrp="1"/>
          </p:cNvSpPr>
          <p:nvPr>
            <p:ph type="title" hasCustomPrompt="1"/>
          </p:nvPr>
        </p:nvSpPr>
        <p:spPr>
          <a:xfrm>
            <a:off x="457200" y="460375"/>
            <a:ext cx="8229600" cy="430887"/>
          </a:xfrm>
          <a:prstGeom prst="rect">
            <a:avLst/>
          </a:prstGeom>
        </p:spPr>
        <p:txBody>
          <a:bodyPr lIns="0" tIns="0" rIns="0" bIns="0">
            <a:spAutoFit/>
          </a:bodyPr>
          <a:lstStyle/>
          <a:p>
            <a:r>
              <a:rPr lang="en-AU"/>
              <a:t>Click to edit page title</a:t>
            </a:r>
            <a:endParaRPr lang="en-US"/>
          </a:p>
        </p:txBody>
      </p:sp>
      <p:cxnSp>
        <p:nvCxnSpPr>
          <p:cNvPr id="20" name="Straight Connector 19"/>
          <p:cNvCxnSpPr/>
          <p:nvPr userDrawn="1"/>
        </p:nvCxnSpPr>
        <p:spPr>
          <a:xfrm>
            <a:off x="444504" y="946976"/>
            <a:ext cx="8239125" cy="1588"/>
          </a:xfrm>
          <a:prstGeom prst="line">
            <a:avLst/>
          </a:prstGeom>
          <a:ln w="12700" cmpd="sng">
            <a:solidFill>
              <a:srgbClr val="177F99"/>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idx="11" hasCustomPrompt="1"/>
          </p:nvPr>
        </p:nvSpPr>
        <p:spPr>
          <a:xfrm>
            <a:off x="452438" y="1130400"/>
            <a:ext cx="8227560" cy="276999"/>
          </a:xfrm>
          <a:prstGeom prst="rect">
            <a:avLst/>
          </a:prstGeom>
        </p:spPr>
        <p:txBody>
          <a:bodyPr lIns="0" tIns="0" rIns="36000" bIns="0">
            <a:spAutoFit/>
          </a:bodyPr>
          <a:lstStyle>
            <a:lvl1pPr marL="285750" indent="-285750" algn="l">
              <a:buFont typeface="Arial" panose="020B0604020202020204" pitchFamily="34" charset="0"/>
              <a:buChar char="•"/>
              <a:defRPr sz="1800" b="0">
                <a:solidFill>
                  <a:srgbClr val="177F99"/>
                </a:solidFill>
              </a:defRPr>
            </a:lvl1pPr>
            <a:lvl2pPr marL="446088" indent="-174625">
              <a:defRPr sz="1600" b="0">
                <a:solidFill>
                  <a:schemeClr val="accent2"/>
                </a:solidFill>
              </a:defRPr>
            </a:lvl2pPr>
            <a:lvl3pPr>
              <a:buNone/>
              <a:defRPr sz="1600" b="0">
                <a:solidFill>
                  <a:schemeClr val="accent2"/>
                </a:solidFill>
              </a:defRPr>
            </a:lvl3pPr>
            <a:lvl4pPr>
              <a:defRPr sz="1600" b="0">
                <a:solidFill>
                  <a:schemeClr val="accent2"/>
                </a:solidFill>
              </a:defRPr>
            </a:lvl4pPr>
            <a:lvl5pPr>
              <a:defRPr sz="1600" b="0">
                <a:solidFill>
                  <a:schemeClr val="accent2"/>
                </a:solidFill>
              </a:defRPr>
            </a:lvl5pPr>
          </a:lstStyle>
          <a:p>
            <a:pPr lvl="0"/>
            <a:r>
              <a:rPr lang="en-AU"/>
              <a:t>Click to edit subtitle text</a:t>
            </a:r>
          </a:p>
        </p:txBody>
      </p:sp>
    </p:spTree>
    <p:extLst>
      <p:ext uri="{BB962C8B-B14F-4D97-AF65-F5344CB8AC3E}">
        <p14:creationId xmlns:p14="http://schemas.microsoft.com/office/powerpoint/2010/main" val="3042732733"/>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 2x2 grid text">
    <p:spTree>
      <p:nvGrpSpPr>
        <p:cNvPr id="1" name=""/>
        <p:cNvGrpSpPr/>
        <p:nvPr/>
      </p:nvGrpSpPr>
      <p:grpSpPr>
        <a:xfrm>
          <a:off x="0" y="0"/>
          <a:ext cx="0" cy="0"/>
          <a:chOff x="0" y="0"/>
          <a:chExt cx="0" cy="0"/>
        </a:xfrm>
      </p:grpSpPr>
      <p:sp>
        <p:nvSpPr>
          <p:cNvPr id="12" name="Slide Number Placeholder 5"/>
          <p:cNvSpPr>
            <a:spLocks noGrp="1"/>
          </p:cNvSpPr>
          <p:nvPr>
            <p:ph type="sldNum" sz="quarter" idx="14"/>
          </p:nvPr>
        </p:nvSpPr>
        <p:spPr>
          <a:xfrm>
            <a:off x="8394824" y="6534000"/>
            <a:ext cx="576000" cy="324000"/>
          </a:xfrm>
          <a:prstGeom prst="rect">
            <a:avLst/>
          </a:prstGeom>
          <a:ln>
            <a:noFill/>
          </a:ln>
        </p:spPr>
        <p:txBody>
          <a:bodyPr vert="horz" lIns="0" tIns="0" rIns="0" bIns="0" rtlCol="0" anchor="t" anchorCtr="0"/>
          <a:lstStyle>
            <a:lvl1pPr algn="ctr" fontAlgn="auto">
              <a:spcBef>
                <a:spcPts val="0"/>
              </a:spcBef>
              <a:spcAft>
                <a:spcPts val="0"/>
              </a:spcAft>
              <a:defRPr sz="1200" b="0" i="0">
                <a:solidFill>
                  <a:srgbClr val="177F99"/>
                </a:solidFill>
                <a:latin typeface="Calibri"/>
                <a:cs typeface="Calibri"/>
              </a:defRPr>
            </a:lvl1pPr>
          </a:lstStyle>
          <a:p>
            <a:pPr>
              <a:defRPr/>
            </a:pPr>
            <a:fld id="{D7E63F93-6DB8-4183-A660-14D35A78079A}" type="slidenum">
              <a:rPr lang="en-AU" smtClean="0"/>
              <a:pPr>
                <a:defRPr/>
              </a:pPr>
              <a:t>‹#›</a:t>
            </a:fld>
            <a:endParaRPr lang="en-AU"/>
          </a:p>
        </p:txBody>
      </p:sp>
      <p:sp>
        <p:nvSpPr>
          <p:cNvPr id="7" name="Text Placeholder 3"/>
          <p:cNvSpPr>
            <a:spLocks noGrp="1"/>
          </p:cNvSpPr>
          <p:nvPr>
            <p:ph type="body" sz="quarter" idx="16" hasCustomPrompt="1"/>
          </p:nvPr>
        </p:nvSpPr>
        <p:spPr>
          <a:xfrm>
            <a:off x="452438" y="1905000"/>
            <a:ext cx="3885099" cy="2012462"/>
          </a:xfrm>
          <a:prstGeom prst="rect">
            <a:avLst/>
          </a:prstGeom>
        </p:spPr>
        <p:txBody>
          <a:bodyPr vert="horz" lIns="0" tIns="0" rIns="0" bIns="0"/>
          <a:lstStyle>
            <a:lvl1pPr marL="0" indent="0">
              <a:spcBef>
                <a:spcPts val="0"/>
              </a:spcBef>
              <a:spcAft>
                <a:spcPts val="1000"/>
              </a:spcAft>
              <a:buFont typeface="Arial"/>
              <a:buNone/>
              <a:defRPr sz="1600">
                <a:solidFill>
                  <a:srgbClr val="181818"/>
                </a:solidFill>
              </a:defRPr>
            </a:lvl1pPr>
          </a:lstStyle>
          <a:p>
            <a:pPr lvl="0"/>
            <a:r>
              <a:rPr lang="fr-FR" b="1" err="1">
                <a:solidFill>
                  <a:srgbClr val="177F99"/>
                </a:solidFill>
              </a:rPr>
              <a:t>Subheading</a:t>
            </a:r>
            <a:r>
              <a:rPr lang="fr-FR" b="1">
                <a:solidFill>
                  <a:srgbClr val="177F99"/>
                </a:solidFill>
              </a:rPr>
              <a:t> </a:t>
            </a:r>
          </a:p>
          <a:p>
            <a:pPr lvl="0"/>
            <a:r>
              <a:rPr lang="en-AU"/>
              <a:t>Click to edit/copy body text here </a:t>
            </a:r>
            <a:r>
              <a:rPr lang="fr-FR" err="1"/>
              <a:t>torumentis</a:t>
            </a:r>
            <a:r>
              <a:rPr lang="fr-FR"/>
              <a:t> ma </a:t>
            </a:r>
            <a:r>
              <a:rPr lang="fr-FR" err="1"/>
              <a:t>volorem</a:t>
            </a:r>
            <a:r>
              <a:rPr lang="fr-FR"/>
              <a:t> ra </a:t>
            </a:r>
            <a:r>
              <a:rPr lang="fr-FR" err="1"/>
              <a:t>asi</a:t>
            </a:r>
            <a:r>
              <a:rPr lang="fr-FR"/>
              <a:t> </a:t>
            </a:r>
            <a:r>
              <a:rPr lang="fr-FR" err="1"/>
              <a:t>aut</a:t>
            </a:r>
            <a:r>
              <a:rPr lang="fr-FR"/>
              <a:t> </a:t>
            </a:r>
            <a:r>
              <a:rPr lang="fr-FR" err="1"/>
              <a:t>apitis</a:t>
            </a:r>
            <a:r>
              <a:rPr lang="fr-FR"/>
              <a:t> </a:t>
            </a:r>
            <a:r>
              <a:rPr lang="fr-FR" err="1"/>
              <a:t>aut</a:t>
            </a:r>
            <a:r>
              <a:rPr lang="fr-FR"/>
              <a:t> </a:t>
            </a:r>
            <a:r>
              <a:rPr lang="fr-FR" err="1"/>
              <a:t>am</a:t>
            </a:r>
            <a:r>
              <a:rPr lang="fr-FR"/>
              <a:t> </a:t>
            </a:r>
            <a:r>
              <a:rPr lang="fr-FR" err="1"/>
              <a:t>eossita</a:t>
            </a:r>
            <a:r>
              <a:rPr lang="fr-FR"/>
              <a:t> </a:t>
            </a:r>
            <a:r>
              <a:rPr lang="fr-FR" err="1"/>
              <a:t>temporibus</a:t>
            </a:r>
            <a:r>
              <a:rPr lang="fr-FR"/>
              <a:t> </a:t>
            </a:r>
            <a:r>
              <a:rPr lang="fr-FR" err="1"/>
              <a:t>sunt</a:t>
            </a:r>
            <a:r>
              <a:rPr lang="fr-FR"/>
              <a:t> </a:t>
            </a:r>
            <a:r>
              <a:rPr lang="fr-FR" err="1"/>
              <a:t>planis</a:t>
            </a:r>
            <a:r>
              <a:rPr lang="fr-FR"/>
              <a:t> </a:t>
            </a:r>
            <a:r>
              <a:rPr lang="fr-FR" err="1"/>
              <a:t>nonest</a:t>
            </a:r>
            <a:r>
              <a:rPr lang="fr-FR"/>
              <a:t> </a:t>
            </a:r>
            <a:r>
              <a:rPr lang="fr-FR" err="1"/>
              <a:t>ped</a:t>
            </a:r>
            <a:r>
              <a:rPr lang="fr-FR"/>
              <a:t> quo </a:t>
            </a:r>
            <a:r>
              <a:rPr lang="fr-FR" err="1"/>
              <a:t>blaut</a:t>
            </a:r>
            <a:r>
              <a:rPr lang="fr-FR"/>
              <a:t> </a:t>
            </a:r>
            <a:r>
              <a:rPr lang="fr-FR" err="1"/>
              <a:t>videbita</a:t>
            </a:r>
            <a:r>
              <a:rPr lang="fr-FR"/>
              <a:t> </a:t>
            </a:r>
            <a:r>
              <a:rPr lang="fr-FR" err="1"/>
              <a:t>dolorepernam</a:t>
            </a:r>
            <a:r>
              <a:rPr lang="fr-FR"/>
              <a:t> cum </a:t>
            </a:r>
            <a:r>
              <a:rPr lang="fr-FR" err="1"/>
              <a:t>inim</a:t>
            </a:r>
            <a:r>
              <a:rPr lang="fr-FR"/>
              <a:t> </a:t>
            </a:r>
            <a:r>
              <a:rPr lang="fr-FR" err="1"/>
              <a:t>dest</a:t>
            </a:r>
            <a:r>
              <a:rPr lang="fr-FR"/>
              <a:t> </a:t>
            </a:r>
            <a:r>
              <a:rPr lang="fr-FR" err="1"/>
              <a:t>accum</a:t>
            </a:r>
            <a:r>
              <a:rPr lang="fr-FR"/>
              <a:t> </a:t>
            </a:r>
            <a:r>
              <a:rPr lang="fr-FR" err="1"/>
              <a:t>quunt</a:t>
            </a:r>
            <a:r>
              <a:rPr lang="fr-FR"/>
              <a:t> ut </a:t>
            </a:r>
            <a:r>
              <a:rPr lang="fr-FR" err="1"/>
              <a:t>quiste</a:t>
            </a:r>
            <a:r>
              <a:rPr lang="fr-FR"/>
              <a:t> </a:t>
            </a:r>
            <a:r>
              <a:rPr lang="fr-FR" err="1"/>
              <a:t>volor</a:t>
            </a:r>
            <a:r>
              <a:rPr lang="fr-FR"/>
              <a:t> </a:t>
            </a:r>
            <a:r>
              <a:rPr lang="fr-FR" err="1"/>
              <a:t>adis</a:t>
            </a:r>
            <a:r>
              <a:rPr lang="fr-FR"/>
              <a:t> </a:t>
            </a:r>
            <a:r>
              <a:rPr lang="fr-FR" err="1"/>
              <a:t>eos</a:t>
            </a:r>
            <a:r>
              <a:rPr lang="fr-FR"/>
              <a:t> </a:t>
            </a:r>
            <a:r>
              <a:rPr lang="fr-FR" err="1"/>
              <a:t>omnisquis</a:t>
            </a:r>
            <a:r>
              <a:rPr lang="fr-FR"/>
              <a:t> </a:t>
            </a:r>
            <a:r>
              <a:rPr lang="fr-FR" err="1"/>
              <a:t>dios</a:t>
            </a:r>
            <a:r>
              <a:rPr lang="fr-FR"/>
              <a:t> </a:t>
            </a:r>
            <a:r>
              <a:rPr lang="fr-FR" err="1"/>
              <a:t>eicab</a:t>
            </a:r>
            <a:r>
              <a:rPr lang="fr-FR"/>
              <a:t> </a:t>
            </a:r>
            <a:r>
              <a:rPr lang="fr-FR" err="1"/>
              <a:t>illa</a:t>
            </a:r>
            <a:r>
              <a:rPr lang="fr-FR"/>
              <a:t> dis </a:t>
            </a:r>
            <a:r>
              <a:rPr lang="fr-FR" err="1"/>
              <a:t>elesequi</a:t>
            </a:r>
            <a:r>
              <a:rPr lang="fr-FR"/>
              <a:t> </a:t>
            </a:r>
            <a:r>
              <a:rPr lang="fr-FR" err="1"/>
              <a:t>cus</a:t>
            </a:r>
            <a:r>
              <a:rPr lang="fr-FR"/>
              <a:t> </a:t>
            </a:r>
            <a:r>
              <a:rPr lang="fr-FR" err="1"/>
              <a:t>sam</a:t>
            </a:r>
            <a:r>
              <a:rPr lang="fr-FR"/>
              <a:t> </a:t>
            </a:r>
            <a:r>
              <a:rPr lang="fr-FR" err="1"/>
              <a:t>quatibus</a:t>
            </a:r>
            <a:r>
              <a:rPr lang="fr-FR"/>
              <a:t> mos que </a:t>
            </a:r>
            <a:r>
              <a:rPr lang="fr-FR" err="1"/>
              <a:t>sunt</a:t>
            </a:r>
            <a:r>
              <a:rPr lang="fr-FR"/>
              <a:t>.</a:t>
            </a:r>
            <a:endParaRPr lang="en-US"/>
          </a:p>
        </p:txBody>
      </p:sp>
      <p:sp>
        <p:nvSpPr>
          <p:cNvPr id="15" name="Text Placeholder 3"/>
          <p:cNvSpPr>
            <a:spLocks noGrp="1"/>
          </p:cNvSpPr>
          <p:nvPr>
            <p:ph type="body" sz="quarter" idx="18" hasCustomPrompt="1"/>
          </p:nvPr>
        </p:nvSpPr>
        <p:spPr>
          <a:xfrm>
            <a:off x="452438" y="4366113"/>
            <a:ext cx="3885099" cy="2012462"/>
          </a:xfrm>
          <a:prstGeom prst="rect">
            <a:avLst/>
          </a:prstGeom>
        </p:spPr>
        <p:txBody>
          <a:bodyPr vert="horz" lIns="0" tIns="0" rIns="0" bIns="0"/>
          <a:lstStyle>
            <a:lvl1pPr marL="0" indent="0">
              <a:spcBef>
                <a:spcPts val="0"/>
              </a:spcBef>
              <a:spcAft>
                <a:spcPts val="1000"/>
              </a:spcAft>
              <a:buFont typeface="Arial"/>
              <a:buNone/>
              <a:defRPr sz="1600">
                <a:solidFill>
                  <a:srgbClr val="181818"/>
                </a:solidFill>
              </a:defRPr>
            </a:lvl1pPr>
          </a:lstStyle>
          <a:p>
            <a:pPr lvl="0"/>
            <a:r>
              <a:rPr lang="fr-FR" b="1" err="1">
                <a:solidFill>
                  <a:srgbClr val="177F99"/>
                </a:solidFill>
              </a:rPr>
              <a:t>Subheading</a:t>
            </a:r>
            <a:r>
              <a:rPr lang="fr-FR" b="1">
                <a:solidFill>
                  <a:srgbClr val="177F99"/>
                </a:solidFill>
              </a:rPr>
              <a:t> </a:t>
            </a:r>
          </a:p>
          <a:p>
            <a:pPr lvl="0"/>
            <a:r>
              <a:rPr lang="en-AU"/>
              <a:t>Click to edit/copy body text here </a:t>
            </a:r>
            <a:r>
              <a:rPr lang="fr-FR" err="1"/>
              <a:t>torumentis</a:t>
            </a:r>
            <a:r>
              <a:rPr lang="fr-FR"/>
              <a:t> ma </a:t>
            </a:r>
            <a:r>
              <a:rPr lang="fr-FR" err="1"/>
              <a:t>volorem</a:t>
            </a:r>
            <a:r>
              <a:rPr lang="fr-FR"/>
              <a:t> ra </a:t>
            </a:r>
            <a:r>
              <a:rPr lang="fr-FR" err="1"/>
              <a:t>asi</a:t>
            </a:r>
            <a:r>
              <a:rPr lang="fr-FR"/>
              <a:t> </a:t>
            </a:r>
            <a:r>
              <a:rPr lang="fr-FR" err="1"/>
              <a:t>aut</a:t>
            </a:r>
            <a:r>
              <a:rPr lang="fr-FR"/>
              <a:t> </a:t>
            </a:r>
            <a:r>
              <a:rPr lang="fr-FR" err="1"/>
              <a:t>apitis</a:t>
            </a:r>
            <a:r>
              <a:rPr lang="fr-FR"/>
              <a:t> </a:t>
            </a:r>
            <a:r>
              <a:rPr lang="fr-FR" err="1"/>
              <a:t>aut</a:t>
            </a:r>
            <a:r>
              <a:rPr lang="fr-FR"/>
              <a:t> </a:t>
            </a:r>
            <a:r>
              <a:rPr lang="fr-FR" err="1"/>
              <a:t>am</a:t>
            </a:r>
            <a:r>
              <a:rPr lang="fr-FR"/>
              <a:t> </a:t>
            </a:r>
            <a:r>
              <a:rPr lang="fr-FR" err="1"/>
              <a:t>eossita</a:t>
            </a:r>
            <a:r>
              <a:rPr lang="fr-FR"/>
              <a:t> </a:t>
            </a:r>
            <a:r>
              <a:rPr lang="fr-FR" err="1"/>
              <a:t>temporibus</a:t>
            </a:r>
            <a:r>
              <a:rPr lang="fr-FR"/>
              <a:t> </a:t>
            </a:r>
            <a:r>
              <a:rPr lang="fr-FR" err="1"/>
              <a:t>sunt</a:t>
            </a:r>
            <a:r>
              <a:rPr lang="fr-FR"/>
              <a:t> </a:t>
            </a:r>
            <a:r>
              <a:rPr lang="fr-FR" err="1"/>
              <a:t>planis</a:t>
            </a:r>
            <a:r>
              <a:rPr lang="fr-FR"/>
              <a:t> </a:t>
            </a:r>
            <a:r>
              <a:rPr lang="fr-FR" err="1"/>
              <a:t>nonest</a:t>
            </a:r>
            <a:r>
              <a:rPr lang="fr-FR"/>
              <a:t> </a:t>
            </a:r>
            <a:r>
              <a:rPr lang="fr-FR" err="1"/>
              <a:t>ped</a:t>
            </a:r>
            <a:r>
              <a:rPr lang="fr-FR"/>
              <a:t> quo </a:t>
            </a:r>
            <a:r>
              <a:rPr lang="fr-FR" err="1"/>
              <a:t>blaut</a:t>
            </a:r>
            <a:r>
              <a:rPr lang="fr-FR"/>
              <a:t> </a:t>
            </a:r>
            <a:r>
              <a:rPr lang="fr-FR" err="1"/>
              <a:t>videbita</a:t>
            </a:r>
            <a:r>
              <a:rPr lang="fr-FR"/>
              <a:t> </a:t>
            </a:r>
            <a:r>
              <a:rPr lang="fr-FR" err="1"/>
              <a:t>dolorepernam</a:t>
            </a:r>
            <a:r>
              <a:rPr lang="fr-FR"/>
              <a:t> cum </a:t>
            </a:r>
            <a:r>
              <a:rPr lang="fr-FR" err="1"/>
              <a:t>inim</a:t>
            </a:r>
            <a:r>
              <a:rPr lang="fr-FR"/>
              <a:t> </a:t>
            </a:r>
            <a:r>
              <a:rPr lang="fr-FR" err="1"/>
              <a:t>dest</a:t>
            </a:r>
            <a:r>
              <a:rPr lang="fr-FR"/>
              <a:t> </a:t>
            </a:r>
            <a:r>
              <a:rPr lang="fr-FR" err="1"/>
              <a:t>accum</a:t>
            </a:r>
            <a:r>
              <a:rPr lang="fr-FR"/>
              <a:t> </a:t>
            </a:r>
            <a:r>
              <a:rPr lang="fr-FR" err="1"/>
              <a:t>quunt</a:t>
            </a:r>
            <a:r>
              <a:rPr lang="fr-FR"/>
              <a:t> ut </a:t>
            </a:r>
            <a:r>
              <a:rPr lang="fr-FR" err="1"/>
              <a:t>quiste</a:t>
            </a:r>
            <a:r>
              <a:rPr lang="fr-FR"/>
              <a:t> </a:t>
            </a:r>
            <a:r>
              <a:rPr lang="fr-FR" err="1"/>
              <a:t>volor</a:t>
            </a:r>
            <a:r>
              <a:rPr lang="fr-FR"/>
              <a:t> </a:t>
            </a:r>
            <a:r>
              <a:rPr lang="fr-FR" err="1"/>
              <a:t>adis</a:t>
            </a:r>
            <a:r>
              <a:rPr lang="fr-FR"/>
              <a:t> </a:t>
            </a:r>
            <a:r>
              <a:rPr lang="fr-FR" err="1"/>
              <a:t>eos</a:t>
            </a:r>
            <a:r>
              <a:rPr lang="fr-FR"/>
              <a:t> </a:t>
            </a:r>
            <a:r>
              <a:rPr lang="fr-FR" err="1"/>
              <a:t>eicab</a:t>
            </a:r>
            <a:r>
              <a:rPr lang="fr-FR"/>
              <a:t> </a:t>
            </a:r>
            <a:r>
              <a:rPr lang="fr-FR" err="1"/>
              <a:t>illa</a:t>
            </a:r>
            <a:r>
              <a:rPr lang="fr-FR"/>
              <a:t> dis </a:t>
            </a:r>
            <a:r>
              <a:rPr lang="fr-FR" err="1"/>
              <a:t>elesequi</a:t>
            </a:r>
            <a:r>
              <a:rPr lang="fr-FR"/>
              <a:t> </a:t>
            </a:r>
            <a:r>
              <a:rPr lang="fr-FR" err="1"/>
              <a:t>cus</a:t>
            </a:r>
            <a:r>
              <a:rPr lang="fr-FR"/>
              <a:t> </a:t>
            </a:r>
            <a:r>
              <a:rPr lang="fr-FR" err="1"/>
              <a:t>sam</a:t>
            </a:r>
            <a:r>
              <a:rPr lang="fr-FR"/>
              <a:t> </a:t>
            </a:r>
            <a:r>
              <a:rPr lang="fr-FR" err="1"/>
              <a:t>quatibus</a:t>
            </a:r>
            <a:r>
              <a:rPr lang="fr-FR"/>
              <a:t> mos que </a:t>
            </a:r>
            <a:r>
              <a:rPr lang="fr-FR" err="1"/>
              <a:t>sunt</a:t>
            </a:r>
            <a:r>
              <a:rPr lang="fr-FR"/>
              <a:t>.</a:t>
            </a:r>
            <a:endParaRPr lang="en-US"/>
          </a:p>
        </p:txBody>
      </p:sp>
      <p:sp>
        <p:nvSpPr>
          <p:cNvPr id="16" name="Text Placeholder 3"/>
          <p:cNvSpPr>
            <a:spLocks noGrp="1"/>
          </p:cNvSpPr>
          <p:nvPr>
            <p:ph type="body" sz="quarter" idx="19" hasCustomPrompt="1"/>
          </p:nvPr>
        </p:nvSpPr>
        <p:spPr>
          <a:xfrm>
            <a:off x="4803289" y="1905000"/>
            <a:ext cx="3885099" cy="2012462"/>
          </a:xfrm>
          <a:prstGeom prst="rect">
            <a:avLst/>
          </a:prstGeom>
        </p:spPr>
        <p:txBody>
          <a:bodyPr vert="horz" lIns="0" tIns="0" rIns="0" bIns="0"/>
          <a:lstStyle>
            <a:lvl1pPr marL="0" indent="0">
              <a:spcBef>
                <a:spcPts val="0"/>
              </a:spcBef>
              <a:spcAft>
                <a:spcPts val="1000"/>
              </a:spcAft>
              <a:buFont typeface="Arial"/>
              <a:buNone/>
              <a:defRPr sz="1600">
                <a:solidFill>
                  <a:srgbClr val="181818"/>
                </a:solidFill>
              </a:defRPr>
            </a:lvl1pPr>
          </a:lstStyle>
          <a:p>
            <a:pPr lvl="0"/>
            <a:r>
              <a:rPr lang="fr-FR" b="1" err="1">
                <a:solidFill>
                  <a:srgbClr val="177F99"/>
                </a:solidFill>
              </a:rPr>
              <a:t>Subheading</a:t>
            </a:r>
            <a:r>
              <a:rPr lang="fr-FR" b="1">
                <a:solidFill>
                  <a:srgbClr val="177F99"/>
                </a:solidFill>
              </a:rPr>
              <a:t> </a:t>
            </a:r>
          </a:p>
          <a:p>
            <a:pPr lvl="0"/>
            <a:r>
              <a:rPr lang="en-AU"/>
              <a:t>Click to edit/copy body text here </a:t>
            </a:r>
            <a:r>
              <a:rPr lang="fr-FR" err="1"/>
              <a:t>torumentis</a:t>
            </a:r>
            <a:r>
              <a:rPr lang="fr-FR"/>
              <a:t> ma </a:t>
            </a:r>
            <a:r>
              <a:rPr lang="fr-FR" err="1"/>
              <a:t>volorem</a:t>
            </a:r>
            <a:r>
              <a:rPr lang="fr-FR"/>
              <a:t> ra </a:t>
            </a:r>
            <a:r>
              <a:rPr lang="fr-FR" err="1"/>
              <a:t>asi</a:t>
            </a:r>
            <a:r>
              <a:rPr lang="fr-FR"/>
              <a:t> </a:t>
            </a:r>
            <a:r>
              <a:rPr lang="fr-FR" err="1"/>
              <a:t>aut</a:t>
            </a:r>
            <a:r>
              <a:rPr lang="fr-FR"/>
              <a:t> </a:t>
            </a:r>
            <a:r>
              <a:rPr lang="fr-FR" err="1"/>
              <a:t>apitis</a:t>
            </a:r>
            <a:r>
              <a:rPr lang="fr-FR"/>
              <a:t> </a:t>
            </a:r>
            <a:r>
              <a:rPr lang="fr-FR" err="1"/>
              <a:t>aut</a:t>
            </a:r>
            <a:r>
              <a:rPr lang="fr-FR"/>
              <a:t> </a:t>
            </a:r>
            <a:r>
              <a:rPr lang="fr-FR" err="1"/>
              <a:t>am</a:t>
            </a:r>
            <a:r>
              <a:rPr lang="fr-FR"/>
              <a:t> </a:t>
            </a:r>
            <a:r>
              <a:rPr lang="fr-FR" err="1"/>
              <a:t>eossita</a:t>
            </a:r>
            <a:r>
              <a:rPr lang="fr-FR"/>
              <a:t> </a:t>
            </a:r>
            <a:r>
              <a:rPr lang="fr-FR" err="1"/>
              <a:t>temporibus</a:t>
            </a:r>
            <a:r>
              <a:rPr lang="fr-FR"/>
              <a:t> </a:t>
            </a:r>
            <a:r>
              <a:rPr lang="fr-FR" err="1"/>
              <a:t>sunt</a:t>
            </a:r>
            <a:r>
              <a:rPr lang="fr-FR"/>
              <a:t> </a:t>
            </a:r>
            <a:r>
              <a:rPr lang="fr-FR" err="1"/>
              <a:t>planis</a:t>
            </a:r>
            <a:r>
              <a:rPr lang="fr-FR"/>
              <a:t> </a:t>
            </a:r>
            <a:r>
              <a:rPr lang="fr-FR" err="1"/>
              <a:t>nonest</a:t>
            </a:r>
            <a:r>
              <a:rPr lang="fr-FR"/>
              <a:t> </a:t>
            </a:r>
            <a:r>
              <a:rPr lang="fr-FR" err="1"/>
              <a:t>ped</a:t>
            </a:r>
            <a:r>
              <a:rPr lang="fr-FR"/>
              <a:t> quo </a:t>
            </a:r>
            <a:r>
              <a:rPr lang="fr-FR" err="1"/>
              <a:t>blaut</a:t>
            </a:r>
            <a:r>
              <a:rPr lang="fr-FR"/>
              <a:t> </a:t>
            </a:r>
            <a:r>
              <a:rPr lang="fr-FR" err="1"/>
              <a:t>videbita</a:t>
            </a:r>
            <a:r>
              <a:rPr lang="fr-FR"/>
              <a:t> </a:t>
            </a:r>
            <a:r>
              <a:rPr lang="fr-FR" err="1"/>
              <a:t>dest</a:t>
            </a:r>
            <a:r>
              <a:rPr lang="fr-FR"/>
              <a:t> </a:t>
            </a:r>
            <a:r>
              <a:rPr lang="fr-FR" err="1"/>
              <a:t>accum</a:t>
            </a:r>
            <a:r>
              <a:rPr lang="fr-FR"/>
              <a:t> </a:t>
            </a:r>
            <a:r>
              <a:rPr lang="fr-FR" err="1"/>
              <a:t>quunt</a:t>
            </a:r>
            <a:r>
              <a:rPr lang="fr-FR"/>
              <a:t> ut </a:t>
            </a:r>
            <a:r>
              <a:rPr lang="fr-FR" err="1"/>
              <a:t>quiste</a:t>
            </a:r>
            <a:r>
              <a:rPr lang="fr-FR"/>
              <a:t> </a:t>
            </a:r>
            <a:r>
              <a:rPr lang="fr-FR" err="1"/>
              <a:t>volor</a:t>
            </a:r>
            <a:r>
              <a:rPr lang="fr-FR"/>
              <a:t> </a:t>
            </a:r>
            <a:r>
              <a:rPr lang="fr-FR" err="1"/>
              <a:t>adis</a:t>
            </a:r>
            <a:r>
              <a:rPr lang="fr-FR"/>
              <a:t> </a:t>
            </a:r>
            <a:r>
              <a:rPr lang="fr-FR" err="1"/>
              <a:t>eos</a:t>
            </a:r>
            <a:r>
              <a:rPr lang="fr-FR"/>
              <a:t> </a:t>
            </a:r>
            <a:r>
              <a:rPr lang="fr-FR" err="1"/>
              <a:t>omnisquis</a:t>
            </a:r>
            <a:r>
              <a:rPr lang="fr-FR"/>
              <a:t> </a:t>
            </a:r>
            <a:r>
              <a:rPr lang="fr-FR" err="1"/>
              <a:t>dios</a:t>
            </a:r>
            <a:r>
              <a:rPr lang="fr-FR"/>
              <a:t> </a:t>
            </a:r>
            <a:r>
              <a:rPr lang="fr-FR" err="1"/>
              <a:t>eicab</a:t>
            </a:r>
            <a:r>
              <a:rPr lang="fr-FR"/>
              <a:t> </a:t>
            </a:r>
            <a:r>
              <a:rPr lang="fr-FR" err="1"/>
              <a:t>illa</a:t>
            </a:r>
            <a:r>
              <a:rPr lang="fr-FR"/>
              <a:t> dis </a:t>
            </a:r>
            <a:r>
              <a:rPr lang="fr-FR" err="1"/>
              <a:t>elesequi</a:t>
            </a:r>
            <a:r>
              <a:rPr lang="fr-FR"/>
              <a:t> </a:t>
            </a:r>
            <a:r>
              <a:rPr lang="fr-FR" err="1"/>
              <a:t>cus</a:t>
            </a:r>
            <a:r>
              <a:rPr lang="fr-FR"/>
              <a:t> </a:t>
            </a:r>
            <a:r>
              <a:rPr lang="fr-FR" err="1"/>
              <a:t>sam</a:t>
            </a:r>
            <a:r>
              <a:rPr lang="fr-FR"/>
              <a:t> </a:t>
            </a:r>
            <a:r>
              <a:rPr lang="fr-FR" err="1"/>
              <a:t>quatibus</a:t>
            </a:r>
            <a:r>
              <a:rPr lang="fr-FR"/>
              <a:t> mos que </a:t>
            </a:r>
            <a:r>
              <a:rPr lang="fr-FR" err="1"/>
              <a:t>sunt</a:t>
            </a:r>
            <a:r>
              <a:rPr lang="fr-FR"/>
              <a:t>. </a:t>
            </a:r>
            <a:endParaRPr lang="en-US"/>
          </a:p>
        </p:txBody>
      </p:sp>
      <p:sp>
        <p:nvSpPr>
          <p:cNvPr id="17" name="Text Placeholder 3"/>
          <p:cNvSpPr>
            <a:spLocks noGrp="1"/>
          </p:cNvSpPr>
          <p:nvPr>
            <p:ph type="body" sz="quarter" idx="20" hasCustomPrompt="1"/>
          </p:nvPr>
        </p:nvSpPr>
        <p:spPr>
          <a:xfrm>
            <a:off x="4803289" y="4366113"/>
            <a:ext cx="3885099" cy="2012462"/>
          </a:xfrm>
          <a:prstGeom prst="rect">
            <a:avLst/>
          </a:prstGeom>
        </p:spPr>
        <p:txBody>
          <a:bodyPr vert="horz" lIns="0" tIns="0" rIns="0" bIns="0"/>
          <a:lstStyle>
            <a:lvl1pPr marL="0" indent="0">
              <a:spcBef>
                <a:spcPts val="0"/>
              </a:spcBef>
              <a:spcAft>
                <a:spcPts val="1000"/>
              </a:spcAft>
              <a:buFont typeface="Arial"/>
              <a:buNone/>
              <a:defRPr sz="1600">
                <a:solidFill>
                  <a:srgbClr val="181818"/>
                </a:solidFill>
              </a:defRPr>
            </a:lvl1pPr>
          </a:lstStyle>
          <a:p>
            <a:pPr lvl="0"/>
            <a:r>
              <a:rPr lang="fr-FR" b="1" err="1">
                <a:solidFill>
                  <a:srgbClr val="177F99"/>
                </a:solidFill>
              </a:rPr>
              <a:t>Subheading</a:t>
            </a:r>
            <a:r>
              <a:rPr lang="fr-FR" b="1">
                <a:solidFill>
                  <a:srgbClr val="177F99"/>
                </a:solidFill>
              </a:rPr>
              <a:t> </a:t>
            </a:r>
          </a:p>
          <a:p>
            <a:pPr lvl="0"/>
            <a:r>
              <a:rPr lang="en-AU"/>
              <a:t>Click to edit/copy body text here </a:t>
            </a:r>
            <a:r>
              <a:rPr lang="fr-FR" err="1"/>
              <a:t>torumentis</a:t>
            </a:r>
            <a:r>
              <a:rPr lang="fr-FR"/>
              <a:t> ma </a:t>
            </a:r>
            <a:r>
              <a:rPr lang="fr-FR" err="1"/>
              <a:t>volorem</a:t>
            </a:r>
            <a:r>
              <a:rPr lang="fr-FR"/>
              <a:t> ra </a:t>
            </a:r>
            <a:r>
              <a:rPr lang="fr-FR" err="1"/>
              <a:t>asi</a:t>
            </a:r>
            <a:r>
              <a:rPr lang="fr-FR"/>
              <a:t> </a:t>
            </a:r>
            <a:r>
              <a:rPr lang="fr-FR" err="1"/>
              <a:t>aut</a:t>
            </a:r>
            <a:r>
              <a:rPr lang="fr-FR"/>
              <a:t> </a:t>
            </a:r>
            <a:r>
              <a:rPr lang="fr-FR" err="1"/>
              <a:t>apitis</a:t>
            </a:r>
            <a:r>
              <a:rPr lang="fr-FR"/>
              <a:t> </a:t>
            </a:r>
            <a:r>
              <a:rPr lang="fr-FR" err="1"/>
              <a:t>aut</a:t>
            </a:r>
            <a:r>
              <a:rPr lang="fr-FR"/>
              <a:t> </a:t>
            </a:r>
            <a:r>
              <a:rPr lang="fr-FR" err="1"/>
              <a:t>am</a:t>
            </a:r>
            <a:r>
              <a:rPr lang="fr-FR"/>
              <a:t> </a:t>
            </a:r>
            <a:r>
              <a:rPr lang="fr-FR" err="1"/>
              <a:t>eossita</a:t>
            </a:r>
            <a:r>
              <a:rPr lang="fr-FR"/>
              <a:t> </a:t>
            </a:r>
            <a:r>
              <a:rPr lang="fr-FR" err="1"/>
              <a:t>temporibus</a:t>
            </a:r>
            <a:r>
              <a:rPr lang="fr-FR"/>
              <a:t> </a:t>
            </a:r>
            <a:r>
              <a:rPr lang="fr-FR" err="1"/>
              <a:t>sunt</a:t>
            </a:r>
            <a:r>
              <a:rPr lang="fr-FR"/>
              <a:t> </a:t>
            </a:r>
            <a:r>
              <a:rPr lang="fr-FR" err="1"/>
              <a:t>planis</a:t>
            </a:r>
            <a:r>
              <a:rPr lang="fr-FR"/>
              <a:t> </a:t>
            </a:r>
            <a:r>
              <a:rPr lang="fr-FR" err="1"/>
              <a:t>nonest</a:t>
            </a:r>
            <a:r>
              <a:rPr lang="fr-FR"/>
              <a:t> </a:t>
            </a:r>
            <a:r>
              <a:rPr lang="fr-FR" err="1"/>
              <a:t>ped</a:t>
            </a:r>
            <a:r>
              <a:rPr lang="fr-FR"/>
              <a:t> quo </a:t>
            </a:r>
            <a:r>
              <a:rPr lang="fr-FR" err="1"/>
              <a:t>blaut</a:t>
            </a:r>
            <a:r>
              <a:rPr lang="fr-FR"/>
              <a:t> </a:t>
            </a:r>
            <a:r>
              <a:rPr lang="fr-FR" err="1"/>
              <a:t>videbita</a:t>
            </a:r>
            <a:r>
              <a:rPr lang="fr-FR"/>
              <a:t> </a:t>
            </a:r>
            <a:r>
              <a:rPr lang="fr-FR" err="1"/>
              <a:t>inim</a:t>
            </a:r>
            <a:r>
              <a:rPr lang="fr-FR"/>
              <a:t> </a:t>
            </a:r>
            <a:r>
              <a:rPr lang="fr-FR" err="1"/>
              <a:t>dest</a:t>
            </a:r>
            <a:r>
              <a:rPr lang="fr-FR"/>
              <a:t> </a:t>
            </a:r>
            <a:r>
              <a:rPr lang="fr-FR" err="1"/>
              <a:t>accum</a:t>
            </a:r>
            <a:r>
              <a:rPr lang="fr-FR"/>
              <a:t> </a:t>
            </a:r>
            <a:r>
              <a:rPr lang="fr-FR" err="1"/>
              <a:t>quunt</a:t>
            </a:r>
            <a:r>
              <a:rPr lang="fr-FR"/>
              <a:t> ut </a:t>
            </a:r>
            <a:r>
              <a:rPr lang="fr-FR" err="1"/>
              <a:t>quiste</a:t>
            </a:r>
            <a:r>
              <a:rPr lang="fr-FR"/>
              <a:t> </a:t>
            </a:r>
            <a:r>
              <a:rPr lang="fr-FR" err="1"/>
              <a:t>volor</a:t>
            </a:r>
            <a:r>
              <a:rPr lang="fr-FR"/>
              <a:t> </a:t>
            </a:r>
            <a:r>
              <a:rPr lang="fr-FR" err="1"/>
              <a:t>adis</a:t>
            </a:r>
            <a:r>
              <a:rPr lang="fr-FR"/>
              <a:t> </a:t>
            </a:r>
            <a:r>
              <a:rPr lang="fr-FR" err="1"/>
              <a:t>eos</a:t>
            </a:r>
            <a:r>
              <a:rPr lang="fr-FR"/>
              <a:t> </a:t>
            </a:r>
            <a:r>
              <a:rPr lang="fr-FR" err="1"/>
              <a:t>omnisquis</a:t>
            </a:r>
            <a:r>
              <a:rPr lang="fr-FR"/>
              <a:t> </a:t>
            </a:r>
            <a:r>
              <a:rPr lang="fr-FR" err="1"/>
              <a:t>dios</a:t>
            </a:r>
            <a:r>
              <a:rPr lang="fr-FR"/>
              <a:t> </a:t>
            </a:r>
            <a:r>
              <a:rPr lang="fr-FR" err="1"/>
              <a:t>eicab</a:t>
            </a:r>
            <a:r>
              <a:rPr lang="fr-FR"/>
              <a:t> </a:t>
            </a:r>
            <a:r>
              <a:rPr lang="fr-FR" err="1"/>
              <a:t>illa</a:t>
            </a:r>
            <a:r>
              <a:rPr lang="fr-FR"/>
              <a:t> dis </a:t>
            </a:r>
            <a:r>
              <a:rPr lang="fr-FR" err="1"/>
              <a:t>elesequi</a:t>
            </a:r>
            <a:r>
              <a:rPr lang="fr-FR"/>
              <a:t> </a:t>
            </a:r>
            <a:r>
              <a:rPr lang="fr-FR" err="1"/>
              <a:t>cus</a:t>
            </a:r>
            <a:r>
              <a:rPr lang="fr-FR"/>
              <a:t> </a:t>
            </a:r>
            <a:r>
              <a:rPr lang="fr-FR" err="1"/>
              <a:t>sam</a:t>
            </a:r>
            <a:r>
              <a:rPr lang="fr-FR"/>
              <a:t> </a:t>
            </a:r>
            <a:r>
              <a:rPr lang="fr-FR" err="1"/>
              <a:t>quatibus</a:t>
            </a:r>
            <a:r>
              <a:rPr lang="fr-FR"/>
              <a:t> mos que </a:t>
            </a:r>
            <a:r>
              <a:rPr lang="fr-FR" err="1"/>
              <a:t>sunt</a:t>
            </a:r>
            <a:r>
              <a:rPr lang="fr-FR"/>
              <a:t>.</a:t>
            </a:r>
            <a:endParaRPr lang="en-US"/>
          </a:p>
        </p:txBody>
      </p:sp>
      <p:sp>
        <p:nvSpPr>
          <p:cNvPr id="20" name="Title 12"/>
          <p:cNvSpPr>
            <a:spLocks noGrp="1"/>
          </p:cNvSpPr>
          <p:nvPr>
            <p:ph type="title" hasCustomPrompt="1"/>
          </p:nvPr>
        </p:nvSpPr>
        <p:spPr>
          <a:xfrm>
            <a:off x="457200" y="460375"/>
            <a:ext cx="8229600" cy="430887"/>
          </a:xfrm>
          <a:prstGeom prst="rect">
            <a:avLst/>
          </a:prstGeom>
        </p:spPr>
        <p:txBody>
          <a:bodyPr lIns="0" tIns="0" rIns="0" bIns="0">
            <a:spAutoFit/>
          </a:bodyPr>
          <a:lstStyle/>
          <a:p>
            <a:r>
              <a:rPr lang="en-AU"/>
              <a:t>Click to edit page title</a:t>
            </a:r>
            <a:endParaRPr lang="en-US"/>
          </a:p>
        </p:txBody>
      </p:sp>
      <p:cxnSp>
        <p:nvCxnSpPr>
          <p:cNvPr id="21" name="Straight Connector 20"/>
          <p:cNvCxnSpPr/>
          <p:nvPr userDrawn="1"/>
        </p:nvCxnSpPr>
        <p:spPr>
          <a:xfrm>
            <a:off x="444504" y="946976"/>
            <a:ext cx="8239125" cy="1588"/>
          </a:xfrm>
          <a:prstGeom prst="line">
            <a:avLst/>
          </a:prstGeom>
          <a:ln w="12700" cmpd="sng">
            <a:solidFill>
              <a:srgbClr val="177F99"/>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1" hasCustomPrompt="1"/>
          </p:nvPr>
        </p:nvSpPr>
        <p:spPr>
          <a:xfrm>
            <a:off x="452438" y="1130400"/>
            <a:ext cx="8227560" cy="276999"/>
          </a:xfrm>
          <a:prstGeom prst="rect">
            <a:avLst/>
          </a:prstGeom>
        </p:spPr>
        <p:txBody>
          <a:bodyPr lIns="0" tIns="0" rIns="36000" bIns="0">
            <a:spAutoFit/>
          </a:bodyPr>
          <a:lstStyle>
            <a:lvl1pPr marL="285750" indent="-285750" algn="l">
              <a:buFont typeface="Arial" panose="020B0604020202020204" pitchFamily="34" charset="0"/>
              <a:buChar char="•"/>
              <a:defRPr sz="1800" b="0">
                <a:solidFill>
                  <a:srgbClr val="177F99"/>
                </a:solidFill>
              </a:defRPr>
            </a:lvl1pPr>
            <a:lvl2pPr marL="446088" indent="-174625">
              <a:defRPr sz="1600" b="0">
                <a:solidFill>
                  <a:schemeClr val="accent2"/>
                </a:solidFill>
              </a:defRPr>
            </a:lvl2pPr>
            <a:lvl3pPr>
              <a:buNone/>
              <a:defRPr sz="1600" b="0">
                <a:solidFill>
                  <a:schemeClr val="accent2"/>
                </a:solidFill>
              </a:defRPr>
            </a:lvl3pPr>
            <a:lvl4pPr>
              <a:defRPr sz="1600" b="0">
                <a:solidFill>
                  <a:schemeClr val="accent2"/>
                </a:solidFill>
              </a:defRPr>
            </a:lvl4pPr>
            <a:lvl5pPr>
              <a:defRPr sz="1600" b="0">
                <a:solidFill>
                  <a:schemeClr val="accent2"/>
                </a:solidFill>
              </a:defRPr>
            </a:lvl5pPr>
          </a:lstStyle>
          <a:p>
            <a:pPr lvl="0"/>
            <a:r>
              <a:rPr lang="en-AU"/>
              <a:t>Click to edit subtitle text</a:t>
            </a:r>
          </a:p>
        </p:txBody>
      </p:sp>
    </p:spTree>
    <p:extLst>
      <p:ext uri="{BB962C8B-B14F-4D97-AF65-F5344CB8AC3E}">
        <p14:creationId xmlns:p14="http://schemas.microsoft.com/office/powerpoint/2010/main" val="2574159901"/>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ent - 1 full image">
    <p:spTree>
      <p:nvGrpSpPr>
        <p:cNvPr id="1" name=""/>
        <p:cNvGrpSpPr/>
        <p:nvPr/>
      </p:nvGrpSpPr>
      <p:grpSpPr>
        <a:xfrm>
          <a:off x="0" y="0"/>
          <a:ext cx="0" cy="0"/>
          <a:chOff x="0" y="0"/>
          <a:chExt cx="0" cy="0"/>
        </a:xfrm>
      </p:grpSpPr>
      <p:sp>
        <p:nvSpPr>
          <p:cNvPr id="12" name="Slide Number Placeholder 5"/>
          <p:cNvSpPr>
            <a:spLocks noGrp="1"/>
          </p:cNvSpPr>
          <p:nvPr>
            <p:ph type="sldNum" sz="quarter" idx="14"/>
          </p:nvPr>
        </p:nvSpPr>
        <p:spPr>
          <a:xfrm>
            <a:off x="8394824" y="6534000"/>
            <a:ext cx="576000" cy="324000"/>
          </a:xfrm>
          <a:prstGeom prst="rect">
            <a:avLst/>
          </a:prstGeom>
          <a:ln>
            <a:noFill/>
          </a:ln>
        </p:spPr>
        <p:txBody>
          <a:bodyPr vert="horz" lIns="0" tIns="0" rIns="0" bIns="0" rtlCol="0" anchor="t" anchorCtr="0"/>
          <a:lstStyle>
            <a:lvl1pPr algn="ctr" fontAlgn="auto">
              <a:spcBef>
                <a:spcPts val="0"/>
              </a:spcBef>
              <a:spcAft>
                <a:spcPts val="0"/>
              </a:spcAft>
              <a:defRPr sz="1200" b="0" i="0">
                <a:solidFill>
                  <a:srgbClr val="177F99"/>
                </a:solidFill>
                <a:latin typeface="Calibri"/>
                <a:cs typeface="Calibri"/>
              </a:defRPr>
            </a:lvl1pPr>
          </a:lstStyle>
          <a:p>
            <a:pPr>
              <a:defRPr/>
            </a:pPr>
            <a:fld id="{D7E63F93-6DB8-4183-A660-14D35A78079A}" type="slidenum">
              <a:rPr lang="en-AU" smtClean="0"/>
              <a:pPr>
                <a:defRPr/>
              </a:pPr>
              <a:t>‹#›</a:t>
            </a:fld>
            <a:endParaRPr lang="en-AU"/>
          </a:p>
        </p:txBody>
      </p:sp>
      <p:sp>
        <p:nvSpPr>
          <p:cNvPr id="8" name="Picture Placeholder 2"/>
          <p:cNvSpPr>
            <a:spLocks noGrp="1"/>
          </p:cNvSpPr>
          <p:nvPr>
            <p:ph type="pic" sz="quarter" idx="21" hasCustomPrompt="1"/>
          </p:nvPr>
        </p:nvSpPr>
        <p:spPr>
          <a:xfrm>
            <a:off x="452438" y="1904755"/>
            <a:ext cx="8235950" cy="4473819"/>
          </a:xfrm>
          <a:prstGeom prst="rect">
            <a:avLst/>
          </a:prstGeom>
        </p:spPr>
        <p:txBody>
          <a:bodyPr vert="horz"/>
          <a:lstStyle>
            <a:lvl1pPr marL="0" indent="0">
              <a:buNone/>
              <a:defRPr/>
            </a:lvl1pPr>
          </a:lstStyle>
          <a:p>
            <a:r>
              <a:rPr lang="en-US"/>
              <a:t>Add graphic image here</a:t>
            </a:r>
          </a:p>
        </p:txBody>
      </p:sp>
      <p:sp>
        <p:nvSpPr>
          <p:cNvPr id="15" name="Title 12"/>
          <p:cNvSpPr>
            <a:spLocks noGrp="1"/>
          </p:cNvSpPr>
          <p:nvPr>
            <p:ph type="title" hasCustomPrompt="1"/>
          </p:nvPr>
        </p:nvSpPr>
        <p:spPr>
          <a:xfrm>
            <a:off x="457200" y="460375"/>
            <a:ext cx="8229600" cy="430887"/>
          </a:xfrm>
          <a:prstGeom prst="rect">
            <a:avLst/>
          </a:prstGeom>
        </p:spPr>
        <p:txBody>
          <a:bodyPr lIns="0" tIns="0" rIns="0" bIns="0">
            <a:spAutoFit/>
          </a:bodyPr>
          <a:lstStyle/>
          <a:p>
            <a:r>
              <a:rPr lang="en-AU"/>
              <a:t>Click to edit page title</a:t>
            </a:r>
            <a:endParaRPr lang="en-US"/>
          </a:p>
        </p:txBody>
      </p:sp>
      <p:sp>
        <p:nvSpPr>
          <p:cNvPr id="16" name="Text Placeholder 7"/>
          <p:cNvSpPr>
            <a:spLocks noGrp="1"/>
          </p:cNvSpPr>
          <p:nvPr>
            <p:ph type="body" sz="quarter" idx="29" hasCustomPrompt="1"/>
          </p:nvPr>
        </p:nvSpPr>
        <p:spPr>
          <a:xfrm>
            <a:off x="452438" y="1549786"/>
            <a:ext cx="8235950" cy="337100"/>
          </a:xfrm>
          <a:prstGeom prst="rect">
            <a:avLst/>
          </a:prstGeom>
        </p:spPr>
        <p:txBody>
          <a:bodyPr vert="horz" wrap="square" lIns="0" tIns="36000" rIns="0" bIns="54000">
            <a:spAutoFit/>
          </a:bodyPr>
          <a:lstStyle>
            <a:lvl1pPr marL="0" indent="0">
              <a:buNone/>
              <a:defRPr sz="1600">
                <a:solidFill>
                  <a:srgbClr val="181818"/>
                </a:solidFill>
              </a:defRPr>
            </a:lvl1pPr>
          </a:lstStyle>
          <a:p>
            <a:pPr lvl="0"/>
            <a:r>
              <a:rPr lang="en-AU"/>
              <a:t>Click to edit caption</a:t>
            </a:r>
            <a:endParaRPr lang="en-US"/>
          </a:p>
        </p:txBody>
      </p:sp>
      <p:cxnSp>
        <p:nvCxnSpPr>
          <p:cNvPr id="17" name="Straight Connector 16"/>
          <p:cNvCxnSpPr/>
          <p:nvPr userDrawn="1"/>
        </p:nvCxnSpPr>
        <p:spPr>
          <a:xfrm>
            <a:off x="444504" y="946976"/>
            <a:ext cx="8239125" cy="1588"/>
          </a:xfrm>
          <a:prstGeom prst="line">
            <a:avLst/>
          </a:prstGeom>
          <a:ln w="12700" cmpd="sng">
            <a:solidFill>
              <a:srgbClr val="177F99"/>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idx="11" hasCustomPrompt="1"/>
          </p:nvPr>
        </p:nvSpPr>
        <p:spPr>
          <a:xfrm>
            <a:off x="452438" y="1130400"/>
            <a:ext cx="8227560" cy="276999"/>
          </a:xfrm>
          <a:prstGeom prst="rect">
            <a:avLst/>
          </a:prstGeom>
        </p:spPr>
        <p:txBody>
          <a:bodyPr lIns="0" tIns="0" rIns="36000" bIns="0">
            <a:spAutoFit/>
          </a:bodyPr>
          <a:lstStyle>
            <a:lvl1pPr marL="285750" indent="-285750" algn="l">
              <a:buFont typeface="Arial" panose="020B0604020202020204" pitchFamily="34" charset="0"/>
              <a:buChar char="•"/>
              <a:defRPr sz="1800" b="0">
                <a:solidFill>
                  <a:srgbClr val="177F99"/>
                </a:solidFill>
              </a:defRPr>
            </a:lvl1pPr>
            <a:lvl2pPr marL="446088" indent="-174625">
              <a:defRPr sz="1600" b="0">
                <a:solidFill>
                  <a:schemeClr val="accent2"/>
                </a:solidFill>
              </a:defRPr>
            </a:lvl2pPr>
            <a:lvl3pPr>
              <a:buNone/>
              <a:defRPr sz="1600" b="0">
                <a:solidFill>
                  <a:schemeClr val="accent2"/>
                </a:solidFill>
              </a:defRPr>
            </a:lvl3pPr>
            <a:lvl4pPr>
              <a:defRPr sz="1600" b="0">
                <a:solidFill>
                  <a:schemeClr val="accent2"/>
                </a:solidFill>
              </a:defRPr>
            </a:lvl4pPr>
            <a:lvl5pPr>
              <a:defRPr sz="1600" b="0">
                <a:solidFill>
                  <a:schemeClr val="accent2"/>
                </a:solidFill>
              </a:defRPr>
            </a:lvl5pPr>
          </a:lstStyle>
          <a:p>
            <a:pPr lvl="0"/>
            <a:r>
              <a:rPr lang="en-AU"/>
              <a:t>Click to edit subtitle text</a:t>
            </a:r>
          </a:p>
        </p:txBody>
      </p:sp>
    </p:spTree>
    <p:extLst>
      <p:ext uri="{BB962C8B-B14F-4D97-AF65-F5344CB8AC3E}">
        <p14:creationId xmlns:p14="http://schemas.microsoft.com/office/powerpoint/2010/main" val="1101770781"/>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2 horizontal images">
    <p:spTree>
      <p:nvGrpSpPr>
        <p:cNvPr id="1" name=""/>
        <p:cNvGrpSpPr/>
        <p:nvPr/>
      </p:nvGrpSpPr>
      <p:grpSpPr>
        <a:xfrm>
          <a:off x="0" y="0"/>
          <a:ext cx="0" cy="0"/>
          <a:chOff x="0" y="0"/>
          <a:chExt cx="0" cy="0"/>
        </a:xfrm>
      </p:grpSpPr>
      <p:sp>
        <p:nvSpPr>
          <p:cNvPr id="12" name="Slide Number Placeholder 5"/>
          <p:cNvSpPr>
            <a:spLocks noGrp="1"/>
          </p:cNvSpPr>
          <p:nvPr>
            <p:ph type="sldNum" sz="quarter" idx="14"/>
          </p:nvPr>
        </p:nvSpPr>
        <p:spPr>
          <a:xfrm>
            <a:off x="8394824" y="6534000"/>
            <a:ext cx="576000" cy="324000"/>
          </a:xfrm>
          <a:prstGeom prst="rect">
            <a:avLst/>
          </a:prstGeom>
          <a:ln>
            <a:noFill/>
          </a:ln>
        </p:spPr>
        <p:txBody>
          <a:bodyPr vert="horz" lIns="0" tIns="0" rIns="0" bIns="0" rtlCol="0" anchor="t" anchorCtr="0"/>
          <a:lstStyle>
            <a:lvl1pPr algn="ctr" fontAlgn="auto">
              <a:spcBef>
                <a:spcPts val="0"/>
              </a:spcBef>
              <a:spcAft>
                <a:spcPts val="0"/>
              </a:spcAft>
              <a:defRPr sz="1200" b="0" i="0">
                <a:solidFill>
                  <a:srgbClr val="177F99"/>
                </a:solidFill>
                <a:latin typeface="Calibri"/>
                <a:cs typeface="Calibri"/>
              </a:defRPr>
            </a:lvl1pPr>
          </a:lstStyle>
          <a:p>
            <a:pPr>
              <a:defRPr/>
            </a:pPr>
            <a:fld id="{D7E63F93-6DB8-4183-A660-14D35A78079A}" type="slidenum">
              <a:rPr lang="en-AU" smtClean="0"/>
              <a:pPr>
                <a:defRPr/>
              </a:pPr>
              <a:t>‹#›</a:t>
            </a:fld>
            <a:endParaRPr lang="en-AU"/>
          </a:p>
        </p:txBody>
      </p:sp>
      <p:sp>
        <p:nvSpPr>
          <p:cNvPr id="8" name="Picture Placeholder 2"/>
          <p:cNvSpPr>
            <a:spLocks noGrp="1"/>
          </p:cNvSpPr>
          <p:nvPr>
            <p:ph type="pic" sz="quarter" idx="21" hasCustomPrompt="1"/>
          </p:nvPr>
        </p:nvSpPr>
        <p:spPr>
          <a:xfrm>
            <a:off x="452438" y="1904756"/>
            <a:ext cx="8235950" cy="2012706"/>
          </a:xfrm>
          <a:prstGeom prst="rect">
            <a:avLst/>
          </a:prstGeom>
        </p:spPr>
        <p:txBody>
          <a:bodyPr vert="horz"/>
          <a:lstStyle>
            <a:lvl1pPr marL="0" indent="0">
              <a:buNone/>
              <a:defRPr/>
            </a:lvl1pPr>
          </a:lstStyle>
          <a:p>
            <a:r>
              <a:rPr lang="en-US"/>
              <a:t>Add graphic image here</a:t>
            </a:r>
          </a:p>
        </p:txBody>
      </p:sp>
      <p:sp>
        <p:nvSpPr>
          <p:cNvPr id="9" name="Picture Placeholder 2"/>
          <p:cNvSpPr>
            <a:spLocks noGrp="1"/>
          </p:cNvSpPr>
          <p:nvPr>
            <p:ph type="pic" sz="quarter" idx="23" hasCustomPrompt="1"/>
          </p:nvPr>
        </p:nvSpPr>
        <p:spPr>
          <a:xfrm>
            <a:off x="452438" y="4365869"/>
            <a:ext cx="8235950" cy="2012706"/>
          </a:xfrm>
          <a:prstGeom prst="rect">
            <a:avLst/>
          </a:prstGeom>
        </p:spPr>
        <p:txBody>
          <a:bodyPr vert="horz"/>
          <a:lstStyle>
            <a:lvl1pPr marL="0" indent="0">
              <a:buNone/>
              <a:defRPr/>
            </a:lvl1pPr>
          </a:lstStyle>
          <a:p>
            <a:r>
              <a:rPr lang="en-US"/>
              <a:t>Add graphic image here</a:t>
            </a:r>
          </a:p>
        </p:txBody>
      </p:sp>
      <p:sp>
        <p:nvSpPr>
          <p:cNvPr id="16" name="Title 12"/>
          <p:cNvSpPr>
            <a:spLocks noGrp="1"/>
          </p:cNvSpPr>
          <p:nvPr>
            <p:ph type="title" hasCustomPrompt="1"/>
          </p:nvPr>
        </p:nvSpPr>
        <p:spPr>
          <a:xfrm>
            <a:off x="457200" y="460375"/>
            <a:ext cx="8229600" cy="430887"/>
          </a:xfrm>
          <a:prstGeom prst="rect">
            <a:avLst/>
          </a:prstGeom>
        </p:spPr>
        <p:txBody>
          <a:bodyPr lIns="0" tIns="0" rIns="0" bIns="0">
            <a:spAutoFit/>
          </a:bodyPr>
          <a:lstStyle/>
          <a:p>
            <a:r>
              <a:rPr lang="en-AU"/>
              <a:t>Click to edit page title</a:t>
            </a:r>
            <a:endParaRPr lang="en-US"/>
          </a:p>
        </p:txBody>
      </p:sp>
      <p:sp>
        <p:nvSpPr>
          <p:cNvPr id="17" name="Text Placeholder 7"/>
          <p:cNvSpPr>
            <a:spLocks noGrp="1"/>
          </p:cNvSpPr>
          <p:nvPr>
            <p:ph type="body" sz="quarter" idx="28" hasCustomPrompt="1"/>
          </p:nvPr>
        </p:nvSpPr>
        <p:spPr>
          <a:xfrm>
            <a:off x="452438" y="4011633"/>
            <a:ext cx="8235950" cy="337100"/>
          </a:xfrm>
          <a:prstGeom prst="rect">
            <a:avLst/>
          </a:prstGeom>
        </p:spPr>
        <p:txBody>
          <a:bodyPr vert="horz" wrap="square" lIns="0" tIns="36000" rIns="0" bIns="54000">
            <a:spAutoFit/>
          </a:bodyPr>
          <a:lstStyle>
            <a:lvl1pPr marL="0" indent="0">
              <a:buNone/>
              <a:defRPr sz="1600">
                <a:solidFill>
                  <a:srgbClr val="181818"/>
                </a:solidFill>
              </a:defRPr>
            </a:lvl1pPr>
          </a:lstStyle>
          <a:p>
            <a:pPr lvl="0"/>
            <a:r>
              <a:rPr lang="en-AU"/>
              <a:t>Click to edit caption</a:t>
            </a:r>
            <a:endParaRPr lang="en-US"/>
          </a:p>
        </p:txBody>
      </p:sp>
      <p:sp>
        <p:nvSpPr>
          <p:cNvPr id="19" name="Text Placeholder 7"/>
          <p:cNvSpPr>
            <a:spLocks noGrp="1"/>
          </p:cNvSpPr>
          <p:nvPr>
            <p:ph type="body" sz="quarter" idx="29" hasCustomPrompt="1"/>
          </p:nvPr>
        </p:nvSpPr>
        <p:spPr>
          <a:xfrm>
            <a:off x="452438" y="1549786"/>
            <a:ext cx="8235950" cy="337100"/>
          </a:xfrm>
          <a:prstGeom prst="rect">
            <a:avLst/>
          </a:prstGeom>
        </p:spPr>
        <p:txBody>
          <a:bodyPr vert="horz" wrap="square" lIns="0" tIns="36000" rIns="0" bIns="54000">
            <a:spAutoFit/>
          </a:bodyPr>
          <a:lstStyle>
            <a:lvl1pPr marL="0" indent="0">
              <a:buNone/>
              <a:defRPr sz="1600">
                <a:solidFill>
                  <a:srgbClr val="181818"/>
                </a:solidFill>
              </a:defRPr>
            </a:lvl1pPr>
          </a:lstStyle>
          <a:p>
            <a:pPr lvl="0"/>
            <a:r>
              <a:rPr lang="en-AU"/>
              <a:t>Click to edit caption</a:t>
            </a:r>
            <a:endParaRPr lang="en-US"/>
          </a:p>
        </p:txBody>
      </p:sp>
      <p:cxnSp>
        <p:nvCxnSpPr>
          <p:cNvPr id="20" name="Straight Connector 19"/>
          <p:cNvCxnSpPr/>
          <p:nvPr userDrawn="1"/>
        </p:nvCxnSpPr>
        <p:spPr>
          <a:xfrm>
            <a:off x="444504" y="946976"/>
            <a:ext cx="8239125" cy="1588"/>
          </a:xfrm>
          <a:prstGeom prst="line">
            <a:avLst/>
          </a:prstGeom>
          <a:ln w="12700" cmpd="sng">
            <a:solidFill>
              <a:srgbClr val="177F99"/>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idx="11" hasCustomPrompt="1"/>
          </p:nvPr>
        </p:nvSpPr>
        <p:spPr>
          <a:xfrm>
            <a:off x="452438" y="1130400"/>
            <a:ext cx="8227560" cy="276999"/>
          </a:xfrm>
          <a:prstGeom prst="rect">
            <a:avLst/>
          </a:prstGeom>
        </p:spPr>
        <p:txBody>
          <a:bodyPr lIns="0" tIns="0" rIns="36000" bIns="0">
            <a:spAutoFit/>
          </a:bodyPr>
          <a:lstStyle>
            <a:lvl1pPr marL="285750" indent="-285750" algn="l">
              <a:buFont typeface="Arial" panose="020B0604020202020204" pitchFamily="34" charset="0"/>
              <a:buChar char="•"/>
              <a:defRPr sz="1800" b="0">
                <a:solidFill>
                  <a:srgbClr val="177F99"/>
                </a:solidFill>
              </a:defRPr>
            </a:lvl1pPr>
            <a:lvl2pPr marL="446088" indent="-174625">
              <a:defRPr sz="1600" b="0">
                <a:solidFill>
                  <a:schemeClr val="accent2"/>
                </a:solidFill>
              </a:defRPr>
            </a:lvl2pPr>
            <a:lvl3pPr>
              <a:buNone/>
              <a:defRPr sz="1600" b="0">
                <a:solidFill>
                  <a:schemeClr val="accent2"/>
                </a:solidFill>
              </a:defRPr>
            </a:lvl3pPr>
            <a:lvl4pPr>
              <a:defRPr sz="1600" b="0">
                <a:solidFill>
                  <a:schemeClr val="accent2"/>
                </a:solidFill>
              </a:defRPr>
            </a:lvl4pPr>
            <a:lvl5pPr>
              <a:defRPr sz="1600" b="0">
                <a:solidFill>
                  <a:schemeClr val="accent2"/>
                </a:solidFill>
              </a:defRPr>
            </a:lvl5pPr>
          </a:lstStyle>
          <a:p>
            <a:pPr lvl="0"/>
            <a:r>
              <a:rPr lang="en-AU"/>
              <a:t>Click to edit subtitle text</a:t>
            </a:r>
          </a:p>
        </p:txBody>
      </p:sp>
    </p:spTree>
    <p:extLst>
      <p:ext uri="{BB962C8B-B14F-4D97-AF65-F5344CB8AC3E}">
        <p14:creationId xmlns:p14="http://schemas.microsoft.com/office/powerpoint/2010/main" val="993534760"/>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Horizontal image and text">
    <p:spTree>
      <p:nvGrpSpPr>
        <p:cNvPr id="1" name=""/>
        <p:cNvGrpSpPr/>
        <p:nvPr/>
      </p:nvGrpSpPr>
      <p:grpSpPr>
        <a:xfrm>
          <a:off x="0" y="0"/>
          <a:ext cx="0" cy="0"/>
          <a:chOff x="0" y="0"/>
          <a:chExt cx="0" cy="0"/>
        </a:xfrm>
      </p:grpSpPr>
      <p:sp>
        <p:nvSpPr>
          <p:cNvPr id="12" name="Slide Number Placeholder 5"/>
          <p:cNvSpPr>
            <a:spLocks noGrp="1"/>
          </p:cNvSpPr>
          <p:nvPr>
            <p:ph type="sldNum" sz="quarter" idx="14"/>
          </p:nvPr>
        </p:nvSpPr>
        <p:spPr>
          <a:xfrm>
            <a:off x="8394824" y="6534000"/>
            <a:ext cx="576000" cy="324000"/>
          </a:xfrm>
          <a:prstGeom prst="rect">
            <a:avLst/>
          </a:prstGeom>
          <a:ln>
            <a:noFill/>
          </a:ln>
        </p:spPr>
        <p:txBody>
          <a:bodyPr vert="horz" lIns="0" tIns="0" rIns="0" bIns="0" rtlCol="0" anchor="t" anchorCtr="0"/>
          <a:lstStyle>
            <a:lvl1pPr algn="ctr" fontAlgn="auto">
              <a:spcBef>
                <a:spcPts val="0"/>
              </a:spcBef>
              <a:spcAft>
                <a:spcPts val="0"/>
              </a:spcAft>
              <a:defRPr sz="1200" b="0" i="0">
                <a:solidFill>
                  <a:srgbClr val="177F99"/>
                </a:solidFill>
                <a:latin typeface="Calibri"/>
                <a:cs typeface="Calibri"/>
              </a:defRPr>
            </a:lvl1pPr>
          </a:lstStyle>
          <a:p>
            <a:pPr>
              <a:defRPr/>
            </a:pPr>
            <a:fld id="{D7E63F93-6DB8-4183-A660-14D35A78079A}" type="slidenum">
              <a:rPr lang="en-AU" smtClean="0"/>
              <a:pPr>
                <a:defRPr/>
              </a:pPr>
              <a:t>‹#›</a:t>
            </a:fld>
            <a:endParaRPr lang="en-AU"/>
          </a:p>
        </p:txBody>
      </p:sp>
      <p:sp>
        <p:nvSpPr>
          <p:cNvPr id="9" name="Picture Placeholder 2"/>
          <p:cNvSpPr>
            <a:spLocks noGrp="1"/>
          </p:cNvSpPr>
          <p:nvPr>
            <p:ph type="pic" sz="quarter" idx="23" hasCustomPrompt="1"/>
          </p:nvPr>
        </p:nvSpPr>
        <p:spPr>
          <a:xfrm>
            <a:off x="452438" y="4365869"/>
            <a:ext cx="8235950" cy="2012706"/>
          </a:xfrm>
          <a:prstGeom prst="rect">
            <a:avLst/>
          </a:prstGeom>
        </p:spPr>
        <p:txBody>
          <a:bodyPr vert="horz"/>
          <a:lstStyle>
            <a:lvl1pPr marL="0" indent="0">
              <a:buNone/>
              <a:defRPr/>
            </a:lvl1pPr>
          </a:lstStyle>
          <a:p>
            <a:r>
              <a:rPr lang="en-US"/>
              <a:t>Add graphic image here</a:t>
            </a:r>
          </a:p>
        </p:txBody>
      </p:sp>
      <p:sp>
        <p:nvSpPr>
          <p:cNvPr id="16" name="Title 12"/>
          <p:cNvSpPr>
            <a:spLocks noGrp="1"/>
          </p:cNvSpPr>
          <p:nvPr>
            <p:ph type="title" hasCustomPrompt="1"/>
          </p:nvPr>
        </p:nvSpPr>
        <p:spPr>
          <a:xfrm>
            <a:off x="457200" y="460375"/>
            <a:ext cx="8229600" cy="430887"/>
          </a:xfrm>
          <a:prstGeom prst="rect">
            <a:avLst/>
          </a:prstGeom>
        </p:spPr>
        <p:txBody>
          <a:bodyPr lIns="0" tIns="0" rIns="0" bIns="0">
            <a:spAutoFit/>
          </a:bodyPr>
          <a:lstStyle/>
          <a:p>
            <a:r>
              <a:rPr lang="en-AU"/>
              <a:t>Click to edit page title</a:t>
            </a:r>
            <a:endParaRPr lang="en-US"/>
          </a:p>
        </p:txBody>
      </p:sp>
      <p:sp>
        <p:nvSpPr>
          <p:cNvPr id="17" name="Text Placeholder 7"/>
          <p:cNvSpPr>
            <a:spLocks noGrp="1"/>
          </p:cNvSpPr>
          <p:nvPr>
            <p:ph type="body" sz="quarter" idx="28" hasCustomPrompt="1"/>
          </p:nvPr>
        </p:nvSpPr>
        <p:spPr>
          <a:xfrm>
            <a:off x="452438" y="4011633"/>
            <a:ext cx="8235950" cy="337100"/>
          </a:xfrm>
          <a:prstGeom prst="rect">
            <a:avLst/>
          </a:prstGeom>
        </p:spPr>
        <p:txBody>
          <a:bodyPr vert="horz" wrap="square" lIns="0" tIns="36000" rIns="0" bIns="54000">
            <a:spAutoFit/>
          </a:bodyPr>
          <a:lstStyle>
            <a:lvl1pPr marL="0" indent="0">
              <a:buNone/>
              <a:defRPr sz="1600">
                <a:solidFill>
                  <a:srgbClr val="181818"/>
                </a:solidFill>
              </a:defRPr>
            </a:lvl1pPr>
          </a:lstStyle>
          <a:p>
            <a:pPr lvl="0"/>
            <a:r>
              <a:rPr lang="en-AU"/>
              <a:t>Click to edit caption</a:t>
            </a:r>
            <a:endParaRPr lang="en-US"/>
          </a:p>
        </p:txBody>
      </p:sp>
      <p:cxnSp>
        <p:nvCxnSpPr>
          <p:cNvPr id="20" name="Straight Connector 19"/>
          <p:cNvCxnSpPr/>
          <p:nvPr userDrawn="1"/>
        </p:nvCxnSpPr>
        <p:spPr>
          <a:xfrm>
            <a:off x="444504" y="946976"/>
            <a:ext cx="8239125" cy="1588"/>
          </a:xfrm>
          <a:prstGeom prst="line">
            <a:avLst/>
          </a:prstGeom>
          <a:ln w="12700" cmpd="sng">
            <a:solidFill>
              <a:srgbClr val="177F99"/>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idx="11" hasCustomPrompt="1"/>
          </p:nvPr>
        </p:nvSpPr>
        <p:spPr>
          <a:xfrm>
            <a:off x="452438" y="1130400"/>
            <a:ext cx="8227560" cy="276999"/>
          </a:xfrm>
          <a:prstGeom prst="rect">
            <a:avLst/>
          </a:prstGeom>
        </p:spPr>
        <p:txBody>
          <a:bodyPr lIns="0" tIns="0" rIns="36000" bIns="0">
            <a:spAutoFit/>
          </a:bodyPr>
          <a:lstStyle>
            <a:lvl1pPr marL="285750" indent="-285750" algn="l">
              <a:buFont typeface="Arial" panose="020B0604020202020204" pitchFamily="34" charset="0"/>
              <a:buChar char="•"/>
              <a:defRPr sz="1800" b="0">
                <a:solidFill>
                  <a:srgbClr val="177F99"/>
                </a:solidFill>
              </a:defRPr>
            </a:lvl1pPr>
            <a:lvl2pPr marL="446088" indent="-174625">
              <a:defRPr sz="1600" b="0">
                <a:solidFill>
                  <a:schemeClr val="accent2"/>
                </a:solidFill>
              </a:defRPr>
            </a:lvl2pPr>
            <a:lvl3pPr>
              <a:buNone/>
              <a:defRPr sz="1600" b="0">
                <a:solidFill>
                  <a:schemeClr val="accent2"/>
                </a:solidFill>
              </a:defRPr>
            </a:lvl3pPr>
            <a:lvl4pPr>
              <a:defRPr sz="1600" b="0">
                <a:solidFill>
                  <a:schemeClr val="accent2"/>
                </a:solidFill>
              </a:defRPr>
            </a:lvl4pPr>
            <a:lvl5pPr>
              <a:defRPr sz="1600" b="0">
                <a:solidFill>
                  <a:schemeClr val="accent2"/>
                </a:solidFill>
              </a:defRPr>
            </a:lvl5pPr>
          </a:lstStyle>
          <a:p>
            <a:pPr lvl="0"/>
            <a:r>
              <a:rPr lang="en-AU"/>
              <a:t>Click to edit subtitle text</a:t>
            </a:r>
          </a:p>
        </p:txBody>
      </p:sp>
      <p:sp>
        <p:nvSpPr>
          <p:cNvPr id="18" name="Text Placeholder 3"/>
          <p:cNvSpPr>
            <a:spLocks noGrp="1"/>
          </p:cNvSpPr>
          <p:nvPr>
            <p:ph type="body" sz="quarter" idx="16" hasCustomPrompt="1"/>
          </p:nvPr>
        </p:nvSpPr>
        <p:spPr>
          <a:xfrm>
            <a:off x="452438" y="1905000"/>
            <a:ext cx="3885099" cy="2012462"/>
          </a:xfrm>
          <a:prstGeom prst="rect">
            <a:avLst/>
          </a:prstGeom>
        </p:spPr>
        <p:txBody>
          <a:bodyPr vert="horz" lIns="0" tIns="0" rIns="0" bIns="0"/>
          <a:lstStyle>
            <a:lvl1pPr marL="0" indent="0">
              <a:spcBef>
                <a:spcPts val="0"/>
              </a:spcBef>
              <a:spcAft>
                <a:spcPts val="1000"/>
              </a:spcAft>
              <a:buFont typeface="Arial"/>
              <a:buNone/>
              <a:defRPr sz="1600">
                <a:solidFill>
                  <a:srgbClr val="181818"/>
                </a:solidFill>
              </a:defRPr>
            </a:lvl1pPr>
          </a:lstStyle>
          <a:p>
            <a:pPr lvl="0"/>
            <a:r>
              <a:rPr lang="en-AU"/>
              <a:t>Click to edit/copy body text here </a:t>
            </a:r>
            <a:r>
              <a:rPr lang="fr-FR" err="1"/>
              <a:t>torumentis</a:t>
            </a:r>
            <a:r>
              <a:rPr lang="fr-FR"/>
              <a:t> ma </a:t>
            </a:r>
            <a:r>
              <a:rPr lang="fr-FR" err="1"/>
              <a:t>volorem</a:t>
            </a:r>
            <a:r>
              <a:rPr lang="fr-FR"/>
              <a:t> ra </a:t>
            </a:r>
            <a:r>
              <a:rPr lang="fr-FR" err="1"/>
              <a:t>asi</a:t>
            </a:r>
            <a:r>
              <a:rPr lang="fr-FR"/>
              <a:t> </a:t>
            </a:r>
            <a:r>
              <a:rPr lang="fr-FR" err="1"/>
              <a:t>aut</a:t>
            </a:r>
            <a:r>
              <a:rPr lang="fr-FR"/>
              <a:t> </a:t>
            </a:r>
            <a:r>
              <a:rPr lang="fr-FR" err="1"/>
              <a:t>apitis</a:t>
            </a:r>
            <a:r>
              <a:rPr lang="fr-FR"/>
              <a:t> </a:t>
            </a:r>
            <a:r>
              <a:rPr lang="fr-FR" err="1"/>
              <a:t>aut</a:t>
            </a:r>
            <a:r>
              <a:rPr lang="fr-FR"/>
              <a:t> </a:t>
            </a:r>
            <a:r>
              <a:rPr lang="fr-FR" err="1"/>
              <a:t>am</a:t>
            </a:r>
            <a:r>
              <a:rPr lang="fr-FR"/>
              <a:t> </a:t>
            </a:r>
            <a:r>
              <a:rPr lang="fr-FR" err="1"/>
              <a:t>eossita</a:t>
            </a:r>
            <a:r>
              <a:rPr lang="fr-FR"/>
              <a:t> </a:t>
            </a:r>
            <a:r>
              <a:rPr lang="fr-FR" err="1"/>
              <a:t>temporibus</a:t>
            </a:r>
            <a:r>
              <a:rPr lang="fr-FR"/>
              <a:t> </a:t>
            </a:r>
            <a:r>
              <a:rPr lang="fr-FR" err="1"/>
              <a:t>sunt</a:t>
            </a:r>
            <a:r>
              <a:rPr lang="fr-FR"/>
              <a:t> </a:t>
            </a:r>
            <a:r>
              <a:rPr lang="fr-FR" err="1"/>
              <a:t>planis</a:t>
            </a:r>
            <a:r>
              <a:rPr lang="fr-FR"/>
              <a:t> </a:t>
            </a:r>
            <a:r>
              <a:rPr lang="fr-FR" err="1"/>
              <a:t>nonest</a:t>
            </a:r>
            <a:r>
              <a:rPr lang="fr-FR"/>
              <a:t> </a:t>
            </a:r>
            <a:r>
              <a:rPr lang="fr-FR" err="1"/>
              <a:t>ped</a:t>
            </a:r>
            <a:r>
              <a:rPr lang="fr-FR"/>
              <a:t> quo </a:t>
            </a:r>
            <a:r>
              <a:rPr lang="fr-FR" err="1"/>
              <a:t>blaut</a:t>
            </a:r>
            <a:r>
              <a:rPr lang="fr-FR"/>
              <a:t> </a:t>
            </a:r>
            <a:r>
              <a:rPr lang="fr-FR" err="1"/>
              <a:t>videbita</a:t>
            </a:r>
            <a:r>
              <a:rPr lang="fr-FR"/>
              <a:t> </a:t>
            </a:r>
            <a:r>
              <a:rPr lang="fr-FR" err="1"/>
              <a:t>dolorepernam</a:t>
            </a:r>
            <a:r>
              <a:rPr lang="fr-FR"/>
              <a:t> cum </a:t>
            </a:r>
            <a:r>
              <a:rPr lang="fr-FR" err="1"/>
              <a:t>inim</a:t>
            </a:r>
            <a:r>
              <a:rPr lang="fr-FR"/>
              <a:t> </a:t>
            </a:r>
            <a:r>
              <a:rPr lang="fr-FR" err="1"/>
              <a:t>dest</a:t>
            </a:r>
            <a:r>
              <a:rPr lang="fr-FR"/>
              <a:t> </a:t>
            </a:r>
            <a:r>
              <a:rPr lang="fr-FR" err="1"/>
              <a:t>accum</a:t>
            </a:r>
            <a:r>
              <a:rPr lang="fr-FR"/>
              <a:t> dis </a:t>
            </a:r>
            <a:r>
              <a:rPr lang="fr-FR" err="1"/>
              <a:t>elesequi</a:t>
            </a:r>
            <a:r>
              <a:rPr lang="fr-FR"/>
              <a:t> </a:t>
            </a:r>
            <a:r>
              <a:rPr lang="fr-FR" err="1"/>
              <a:t>cus</a:t>
            </a:r>
            <a:r>
              <a:rPr lang="fr-FR"/>
              <a:t> </a:t>
            </a:r>
            <a:r>
              <a:rPr lang="fr-FR" err="1"/>
              <a:t>sam</a:t>
            </a:r>
            <a:r>
              <a:rPr lang="fr-FR"/>
              <a:t> </a:t>
            </a:r>
            <a:r>
              <a:rPr lang="fr-FR" err="1"/>
              <a:t>quatibus</a:t>
            </a:r>
            <a:r>
              <a:rPr lang="fr-FR"/>
              <a:t> mos que </a:t>
            </a:r>
            <a:r>
              <a:rPr lang="fr-FR" err="1"/>
              <a:t>sunt</a:t>
            </a:r>
            <a:r>
              <a:rPr lang="fr-FR"/>
              <a:t>.</a:t>
            </a:r>
          </a:p>
        </p:txBody>
      </p:sp>
      <p:sp>
        <p:nvSpPr>
          <p:cNvPr id="21" name="Text Placeholder 3"/>
          <p:cNvSpPr>
            <a:spLocks noGrp="1"/>
          </p:cNvSpPr>
          <p:nvPr>
            <p:ph type="body" sz="quarter" idx="19" hasCustomPrompt="1"/>
          </p:nvPr>
        </p:nvSpPr>
        <p:spPr>
          <a:xfrm>
            <a:off x="4803289" y="1905000"/>
            <a:ext cx="3885099" cy="2012462"/>
          </a:xfrm>
          <a:prstGeom prst="rect">
            <a:avLst/>
          </a:prstGeom>
        </p:spPr>
        <p:txBody>
          <a:bodyPr vert="horz" lIns="0" tIns="0" rIns="0" bIns="0"/>
          <a:lstStyle>
            <a:lvl1pPr marL="0" indent="0">
              <a:spcBef>
                <a:spcPts val="0"/>
              </a:spcBef>
              <a:spcAft>
                <a:spcPts val="1000"/>
              </a:spcAft>
              <a:buFont typeface="Arial"/>
              <a:buNone/>
              <a:defRPr sz="1600">
                <a:solidFill>
                  <a:srgbClr val="181818"/>
                </a:solidFill>
              </a:defRPr>
            </a:lvl1pPr>
          </a:lstStyle>
          <a:p>
            <a:pPr lvl="0"/>
            <a:r>
              <a:rPr lang="en-AU"/>
              <a:t>Click to edit/copy body text here </a:t>
            </a:r>
            <a:r>
              <a:rPr lang="fr-FR" err="1"/>
              <a:t>torumentis</a:t>
            </a:r>
            <a:r>
              <a:rPr lang="fr-FR"/>
              <a:t> ma </a:t>
            </a:r>
            <a:r>
              <a:rPr lang="fr-FR" err="1"/>
              <a:t>volorem</a:t>
            </a:r>
            <a:r>
              <a:rPr lang="fr-FR"/>
              <a:t> ra </a:t>
            </a:r>
            <a:r>
              <a:rPr lang="fr-FR" err="1"/>
              <a:t>asi</a:t>
            </a:r>
            <a:r>
              <a:rPr lang="fr-FR"/>
              <a:t> </a:t>
            </a:r>
            <a:r>
              <a:rPr lang="fr-FR" err="1"/>
              <a:t>aut</a:t>
            </a:r>
            <a:r>
              <a:rPr lang="fr-FR"/>
              <a:t> </a:t>
            </a:r>
            <a:r>
              <a:rPr lang="fr-FR" err="1"/>
              <a:t>apitis</a:t>
            </a:r>
            <a:r>
              <a:rPr lang="fr-FR"/>
              <a:t> </a:t>
            </a:r>
            <a:r>
              <a:rPr lang="fr-FR" err="1"/>
              <a:t>aut</a:t>
            </a:r>
            <a:r>
              <a:rPr lang="fr-FR"/>
              <a:t> </a:t>
            </a:r>
            <a:r>
              <a:rPr lang="fr-FR" err="1"/>
              <a:t>am</a:t>
            </a:r>
            <a:r>
              <a:rPr lang="fr-FR"/>
              <a:t> </a:t>
            </a:r>
            <a:r>
              <a:rPr lang="fr-FR" err="1"/>
              <a:t>eossita</a:t>
            </a:r>
            <a:r>
              <a:rPr lang="fr-FR"/>
              <a:t> </a:t>
            </a:r>
            <a:r>
              <a:rPr lang="fr-FR" err="1"/>
              <a:t>temporibus</a:t>
            </a:r>
            <a:r>
              <a:rPr lang="fr-FR"/>
              <a:t> </a:t>
            </a:r>
            <a:r>
              <a:rPr lang="fr-FR" err="1"/>
              <a:t>sunt</a:t>
            </a:r>
            <a:r>
              <a:rPr lang="fr-FR"/>
              <a:t> </a:t>
            </a:r>
            <a:r>
              <a:rPr lang="fr-FR" err="1"/>
              <a:t>planis</a:t>
            </a:r>
            <a:r>
              <a:rPr lang="fr-FR"/>
              <a:t> </a:t>
            </a:r>
            <a:r>
              <a:rPr lang="fr-FR" err="1"/>
              <a:t>nonest</a:t>
            </a:r>
            <a:r>
              <a:rPr lang="fr-FR"/>
              <a:t> </a:t>
            </a:r>
            <a:r>
              <a:rPr lang="fr-FR" err="1"/>
              <a:t>ped</a:t>
            </a:r>
            <a:r>
              <a:rPr lang="fr-FR"/>
              <a:t> quo </a:t>
            </a:r>
            <a:r>
              <a:rPr lang="fr-FR" err="1"/>
              <a:t>blaut</a:t>
            </a:r>
            <a:r>
              <a:rPr lang="fr-FR"/>
              <a:t> </a:t>
            </a:r>
            <a:r>
              <a:rPr lang="fr-FR" err="1"/>
              <a:t>videbita</a:t>
            </a:r>
            <a:r>
              <a:rPr lang="fr-FR"/>
              <a:t> </a:t>
            </a:r>
            <a:r>
              <a:rPr lang="fr-FR" err="1"/>
              <a:t>dest</a:t>
            </a:r>
            <a:r>
              <a:rPr lang="fr-FR"/>
              <a:t> </a:t>
            </a:r>
            <a:r>
              <a:rPr lang="fr-FR" err="1"/>
              <a:t>accum</a:t>
            </a:r>
            <a:r>
              <a:rPr lang="fr-FR"/>
              <a:t> </a:t>
            </a:r>
            <a:r>
              <a:rPr lang="fr-FR" err="1"/>
              <a:t>quunt</a:t>
            </a:r>
            <a:r>
              <a:rPr lang="fr-FR"/>
              <a:t> ut </a:t>
            </a:r>
            <a:r>
              <a:rPr lang="fr-FR" err="1"/>
              <a:t>quiste</a:t>
            </a:r>
            <a:r>
              <a:rPr lang="fr-FR"/>
              <a:t> </a:t>
            </a:r>
            <a:r>
              <a:rPr lang="fr-FR" err="1"/>
              <a:t>volor</a:t>
            </a:r>
            <a:r>
              <a:rPr lang="fr-FR"/>
              <a:t> </a:t>
            </a:r>
            <a:r>
              <a:rPr lang="fr-FR" err="1"/>
              <a:t>adis</a:t>
            </a:r>
            <a:r>
              <a:rPr lang="fr-FR"/>
              <a:t> </a:t>
            </a:r>
            <a:r>
              <a:rPr lang="fr-FR" err="1"/>
              <a:t>eos</a:t>
            </a:r>
            <a:r>
              <a:rPr lang="fr-FR"/>
              <a:t> </a:t>
            </a:r>
            <a:r>
              <a:rPr lang="fr-FR" err="1"/>
              <a:t>omnisquis</a:t>
            </a:r>
            <a:r>
              <a:rPr lang="fr-FR"/>
              <a:t> </a:t>
            </a:r>
            <a:r>
              <a:rPr lang="fr-FR" err="1"/>
              <a:t>dios</a:t>
            </a:r>
            <a:r>
              <a:rPr lang="fr-FR"/>
              <a:t> </a:t>
            </a:r>
            <a:r>
              <a:rPr lang="fr-FR" err="1"/>
              <a:t>eicab</a:t>
            </a:r>
            <a:r>
              <a:rPr lang="fr-FR"/>
              <a:t> </a:t>
            </a:r>
            <a:r>
              <a:rPr lang="fr-FR" err="1"/>
              <a:t>illa</a:t>
            </a:r>
            <a:r>
              <a:rPr lang="fr-FR"/>
              <a:t> dis </a:t>
            </a:r>
            <a:r>
              <a:rPr lang="fr-FR" err="1"/>
              <a:t>elesequi</a:t>
            </a:r>
            <a:r>
              <a:rPr lang="fr-FR"/>
              <a:t> </a:t>
            </a:r>
            <a:r>
              <a:rPr lang="fr-FR" err="1"/>
              <a:t>cus</a:t>
            </a:r>
            <a:r>
              <a:rPr lang="fr-FR"/>
              <a:t> </a:t>
            </a:r>
            <a:r>
              <a:rPr lang="fr-FR" err="1"/>
              <a:t>sam</a:t>
            </a:r>
            <a:r>
              <a:rPr lang="fr-FR"/>
              <a:t> </a:t>
            </a:r>
            <a:r>
              <a:rPr lang="fr-FR" err="1"/>
              <a:t>quatibus</a:t>
            </a:r>
            <a:r>
              <a:rPr lang="fr-FR"/>
              <a:t> mos que </a:t>
            </a:r>
            <a:r>
              <a:rPr lang="fr-FR" err="1"/>
              <a:t>sunt</a:t>
            </a:r>
            <a:r>
              <a:rPr lang="fr-FR"/>
              <a:t>.</a:t>
            </a:r>
          </a:p>
        </p:txBody>
      </p:sp>
    </p:spTree>
    <p:extLst>
      <p:ext uri="{BB962C8B-B14F-4D97-AF65-F5344CB8AC3E}">
        <p14:creationId xmlns:p14="http://schemas.microsoft.com/office/powerpoint/2010/main" val="2747982513"/>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 2 vertical images">
    <p:spTree>
      <p:nvGrpSpPr>
        <p:cNvPr id="1" name=""/>
        <p:cNvGrpSpPr/>
        <p:nvPr/>
      </p:nvGrpSpPr>
      <p:grpSpPr>
        <a:xfrm>
          <a:off x="0" y="0"/>
          <a:ext cx="0" cy="0"/>
          <a:chOff x="0" y="0"/>
          <a:chExt cx="0" cy="0"/>
        </a:xfrm>
      </p:grpSpPr>
      <p:sp>
        <p:nvSpPr>
          <p:cNvPr id="12" name="Slide Number Placeholder 5"/>
          <p:cNvSpPr>
            <a:spLocks noGrp="1"/>
          </p:cNvSpPr>
          <p:nvPr>
            <p:ph type="sldNum" sz="quarter" idx="14"/>
          </p:nvPr>
        </p:nvSpPr>
        <p:spPr>
          <a:xfrm>
            <a:off x="8394824" y="6534000"/>
            <a:ext cx="576000" cy="324000"/>
          </a:xfrm>
          <a:prstGeom prst="rect">
            <a:avLst/>
          </a:prstGeom>
          <a:ln>
            <a:noFill/>
          </a:ln>
        </p:spPr>
        <p:txBody>
          <a:bodyPr vert="horz" lIns="0" tIns="0" rIns="0" bIns="0" rtlCol="0" anchor="t" anchorCtr="0"/>
          <a:lstStyle>
            <a:lvl1pPr algn="ctr" fontAlgn="auto">
              <a:spcBef>
                <a:spcPts val="0"/>
              </a:spcBef>
              <a:spcAft>
                <a:spcPts val="0"/>
              </a:spcAft>
              <a:defRPr sz="1200" b="0" i="0">
                <a:solidFill>
                  <a:srgbClr val="177F99"/>
                </a:solidFill>
                <a:latin typeface="Calibri"/>
                <a:cs typeface="Calibri"/>
              </a:defRPr>
            </a:lvl1pPr>
          </a:lstStyle>
          <a:p>
            <a:pPr>
              <a:defRPr/>
            </a:pPr>
            <a:fld id="{D7E63F93-6DB8-4183-A660-14D35A78079A}" type="slidenum">
              <a:rPr lang="en-AU" smtClean="0"/>
              <a:pPr>
                <a:defRPr/>
              </a:pPr>
              <a:t>‹#›</a:t>
            </a:fld>
            <a:endParaRPr lang="en-AU"/>
          </a:p>
        </p:txBody>
      </p:sp>
      <p:sp>
        <p:nvSpPr>
          <p:cNvPr id="14" name="Picture Placeholder 2"/>
          <p:cNvSpPr>
            <a:spLocks noGrp="1"/>
          </p:cNvSpPr>
          <p:nvPr>
            <p:ph type="pic" sz="quarter" idx="21" hasCustomPrompt="1"/>
          </p:nvPr>
        </p:nvSpPr>
        <p:spPr>
          <a:xfrm>
            <a:off x="452438" y="1904755"/>
            <a:ext cx="3884612" cy="4473819"/>
          </a:xfrm>
          <a:prstGeom prst="rect">
            <a:avLst/>
          </a:prstGeom>
        </p:spPr>
        <p:txBody>
          <a:bodyPr vert="horz"/>
          <a:lstStyle>
            <a:lvl1pPr marL="0" indent="0">
              <a:buNone/>
              <a:defRPr/>
            </a:lvl1pPr>
          </a:lstStyle>
          <a:p>
            <a:r>
              <a:rPr lang="en-US"/>
              <a:t>Add graphic image here</a:t>
            </a:r>
          </a:p>
        </p:txBody>
      </p:sp>
      <p:sp>
        <p:nvSpPr>
          <p:cNvPr id="18" name="Picture Placeholder 2"/>
          <p:cNvSpPr>
            <a:spLocks noGrp="1"/>
          </p:cNvSpPr>
          <p:nvPr>
            <p:ph type="pic" sz="quarter" idx="22" hasCustomPrompt="1"/>
          </p:nvPr>
        </p:nvSpPr>
        <p:spPr>
          <a:xfrm>
            <a:off x="4803776" y="1904755"/>
            <a:ext cx="3884612" cy="4473819"/>
          </a:xfrm>
          <a:prstGeom prst="rect">
            <a:avLst/>
          </a:prstGeom>
        </p:spPr>
        <p:txBody>
          <a:bodyPr vert="horz"/>
          <a:lstStyle>
            <a:lvl1pPr marL="0" indent="0">
              <a:buNone/>
              <a:defRPr/>
            </a:lvl1pPr>
          </a:lstStyle>
          <a:p>
            <a:r>
              <a:rPr lang="en-US"/>
              <a:t>Add graphic image here</a:t>
            </a:r>
          </a:p>
        </p:txBody>
      </p:sp>
      <p:sp>
        <p:nvSpPr>
          <p:cNvPr id="19" name="Title 12"/>
          <p:cNvSpPr>
            <a:spLocks noGrp="1"/>
          </p:cNvSpPr>
          <p:nvPr>
            <p:ph type="title" hasCustomPrompt="1"/>
          </p:nvPr>
        </p:nvSpPr>
        <p:spPr>
          <a:xfrm>
            <a:off x="457200" y="460375"/>
            <a:ext cx="8229600" cy="430887"/>
          </a:xfrm>
          <a:prstGeom prst="rect">
            <a:avLst/>
          </a:prstGeom>
        </p:spPr>
        <p:txBody>
          <a:bodyPr lIns="0" tIns="0" rIns="0" bIns="0">
            <a:spAutoFit/>
          </a:bodyPr>
          <a:lstStyle/>
          <a:p>
            <a:r>
              <a:rPr lang="en-AU"/>
              <a:t>Click to edit page title</a:t>
            </a:r>
            <a:endParaRPr lang="en-US"/>
          </a:p>
        </p:txBody>
      </p:sp>
      <p:sp>
        <p:nvSpPr>
          <p:cNvPr id="20" name="Text Placeholder 7"/>
          <p:cNvSpPr>
            <a:spLocks noGrp="1"/>
          </p:cNvSpPr>
          <p:nvPr>
            <p:ph type="body" sz="quarter" idx="28" hasCustomPrompt="1"/>
          </p:nvPr>
        </p:nvSpPr>
        <p:spPr>
          <a:xfrm>
            <a:off x="452438" y="1559556"/>
            <a:ext cx="3885100" cy="337100"/>
          </a:xfrm>
          <a:prstGeom prst="rect">
            <a:avLst/>
          </a:prstGeom>
        </p:spPr>
        <p:txBody>
          <a:bodyPr vert="horz" lIns="0" tIns="36000" rIns="0" bIns="54000">
            <a:spAutoFit/>
          </a:bodyPr>
          <a:lstStyle>
            <a:lvl1pPr marL="0" indent="0">
              <a:buNone/>
              <a:defRPr sz="1600">
                <a:solidFill>
                  <a:srgbClr val="181818"/>
                </a:solidFill>
              </a:defRPr>
            </a:lvl1pPr>
          </a:lstStyle>
          <a:p>
            <a:pPr lvl="0"/>
            <a:r>
              <a:rPr lang="en-AU"/>
              <a:t>Click to edit caption</a:t>
            </a:r>
            <a:endParaRPr lang="en-US"/>
          </a:p>
        </p:txBody>
      </p:sp>
      <p:sp>
        <p:nvSpPr>
          <p:cNvPr id="23" name="Text Placeholder 7"/>
          <p:cNvSpPr>
            <a:spLocks noGrp="1"/>
          </p:cNvSpPr>
          <p:nvPr>
            <p:ph type="body" sz="quarter" idx="29" hasCustomPrompt="1"/>
          </p:nvPr>
        </p:nvSpPr>
        <p:spPr>
          <a:xfrm>
            <a:off x="4803288" y="1559556"/>
            <a:ext cx="3885100" cy="337100"/>
          </a:xfrm>
          <a:prstGeom prst="rect">
            <a:avLst/>
          </a:prstGeom>
        </p:spPr>
        <p:txBody>
          <a:bodyPr vert="horz" lIns="0" tIns="36000" rIns="0" bIns="54000">
            <a:spAutoFit/>
          </a:bodyPr>
          <a:lstStyle>
            <a:lvl1pPr marL="0" indent="0">
              <a:buNone/>
              <a:defRPr sz="1600">
                <a:solidFill>
                  <a:srgbClr val="181818"/>
                </a:solidFill>
              </a:defRPr>
            </a:lvl1pPr>
          </a:lstStyle>
          <a:p>
            <a:pPr lvl="0"/>
            <a:r>
              <a:rPr lang="en-AU"/>
              <a:t>Click to edit caption</a:t>
            </a:r>
            <a:endParaRPr lang="en-US"/>
          </a:p>
        </p:txBody>
      </p:sp>
      <p:cxnSp>
        <p:nvCxnSpPr>
          <p:cNvPr id="24" name="Straight Connector 23"/>
          <p:cNvCxnSpPr/>
          <p:nvPr userDrawn="1"/>
        </p:nvCxnSpPr>
        <p:spPr>
          <a:xfrm>
            <a:off x="444504" y="946976"/>
            <a:ext cx="8239125" cy="1588"/>
          </a:xfrm>
          <a:prstGeom prst="line">
            <a:avLst/>
          </a:prstGeom>
          <a:ln w="12700" cmpd="sng">
            <a:solidFill>
              <a:srgbClr val="177F99"/>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1" hasCustomPrompt="1"/>
          </p:nvPr>
        </p:nvSpPr>
        <p:spPr>
          <a:xfrm>
            <a:off x="452438" y="1130400"/>
            <a:ext cx="8227560" cy="276999"/>
          </a:xfrm>
          <a:prstGeom prst="rect">
            <a:avLst/>
          </a:prstGeom>
        </p:spPr>
        <p:txBody>
          <a:bodyPr lIns="0" tIns="0" rIns="36000" bIns="0">
            <a:spAutoFit/>
          </a:bodyPr>
          <a:lstStyle>
            <a:lvl1pPr marL="285750" indent="-285750" algn="l">
              <a:buFont typeface="Arial" panose="020B0604020202020204" pitchFamily="34" charset="0"/>
              <a:buChar char="•"/>
              <a:defRPr sz="1800" b="0">
                <a:solidFill>
                  <a:srgbClr val="177F99"/>
                </a:solidFill>
              </a:defRPr>
            </a:lvl1pPr>
            <a:lvl2pPr marL="446088" indent="-174625">
              <a:defRPr sz="1600" b="0">
                <a:solidFill>
                  <a:schemeClr val="accent2"/>
                </a:solidFill>
              </a:defRPr>
            </a:lvl2pPr>
            <a:lvl3pPr>
              <a:buNone/>
              <a:defRPr sz="1600" b="0">
                <a:solidFill>
                  <a:schemeClr val="accent2"/>
                </a:solidFill>
              </a:defRPr>
            </a:lvl3pPr>
            <a:lvl4pPr>
              <a:defRPr sz="1600" b="0">
                <a:solidFill>
                  <a:schemeClr val="accent2"/>
                </a:solidFill>
              </a:defRPr>
            </a:lvl4pPr>
            <a:lvl5pPr>
              <a:defRPr sz="1600" b="0">
                <a:solidFill>
                  <a:schemeClr val="accent2"/>
                </a:solidFill>
              </a:defRPr>
            </a:lvl5pPr>
          </a:lstStyle>
          <a:p>
            <a:pPr lvl="0"/>
            <a:r>
              <a:rPr lang="en-AU"/>
              <a:t>Click to edit subtitle text</a:t>
            </a:r>
          </a:p>
        </p:txBody>
      </p:sp>
    </p:spTree>
    <p:extLst>
      <p:ext uri="{BB962C8B-B14F-4D97-AF65-F5344CB8AC3E}">
        <p14:creationId xmlns:p14="http://schemas.microsoft.com/office/powerpoint/2010/main" val="1477063760"/>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 Vertical image and text">
    <p:spTree>
      <p:nvGrpSpPr>
        <p:cNvPr id="1" name=""/>
        <p:cNvGrpSpPr/>
        <p:nvPr/>
      </p:nvGrpSpPr>
      <p:grpSpPr>
        <a:xfrm>
          <a:off x="0" y="0"/>
          <a:ext cx="0" cy="0"/>
          <a:chOff x="0" y="0"/>
          <a:chExt cx="0" cy="0"/>
        </a:xfrm>
      </p:grpSpPr>
      <p:sp>
        <p:nvSpPr>
          <p:cNvPr id="12" name="Slide Number Placeholder 5"/>
          <p:cNvSpPr>
            <a:spLocks noGrp="1"/>
          </p:cNvSpPr>
          <p:nvPr>
            <p:ph type="sldNum" sz="quarter" idx="14"/>
          </p:nvPr>
        </p:nvSpPr>
        <p:spPr>
          <a:xfrm>
            <a:off x="8394824" y="6534000"/>
            <a:ext cx="576000" cy="324000"/>
          </a:xfrm>
          <a:prstGeom prst="rect">
            <a:avLst/>
          </a:prstGeom>
          <a:ln>
            <a:noFill/>
          </a:ln>
        </p:spPr>
        <p:txBody>
          <a:bodyPr vert="horz" lIns="0" tIns="0" rIns="0" bIns="0" rtlCol="0" anchor="t" anchorCtr="0"/>
          <a:lstStyle>
            <a:lvl1pPr algn="ctr" fontAlgn="auto">
              <a:spcBef>
                <a:spcPts val="0"/>
              </a:spcBef>
              <a:spcAft>
                <a:spcPts val="0"/>
              </a:spcAft>
              <a:defRPr sz="1200" b="0" i="0">
                <a:solidFill>
                  <a:srgbClr val="177F99"/>
                </a:solidFill>
                <a:latin typeface="Calibri"/>
                <a:cs typeface="Calibri"/>
              </a:defRPr>
            </a:lvl1pPr>
          </a:lstStyle>
          <a:p>
            <a:pPr>
              <a:defRPr/>
            </a:pPr>
            <a:fld id="{D7E63F93-6DB8-4183-A660-14D35A78079A}" type="slidenum">
              <a:rPr lang="en-AU" smtClean="0"/>
              <a:pPr>
                <a:defRPr/>
              </a:pPr>
              <a:t>‹#›</a:t>
            </a:fld>
            <a:endParaRPr lang="en-AU"/>
          </a:p>
        </p:txBody>
      </p:sp>
      <p:sp>
        <p:nvSpPr>
          <p:cNvPr id="18" name="Picture Placeholder 2"/>
          <p:cNvSpPr>
            <a:spLocks noGrp="1"/>
          </p:cNvSpPr>
          <p:nvPr>
            <p:ph type="pic" sz="quarter" idx="22" hasCustomPrompt="1"/>
          </p:nvPr>
        </p:nvSpPr>
        <p:spPr>
          <a:xfrm>
            <a:off x="4803776" y="1904755"/>
            <a:ext cx="3884612" cy="4473819"/>
          </a:xfrm>
          <a:prstGeom prst="rect">
            <a:avLst/>
          </a:prstGeom>
        </p:spPr>
        <p:txBody>
          <a:bodyPr vert="horz"/>
          <a:lstStyle>
            <a:lvl1pPr marL="0" indent="0">
              <a:buNone/>
              <a:defRPr/>
            </a:lvl1pPr>
          </a:lstStyle>
          <a:p>
            <a:r>
              <a:rPr lang="en-US"/>
              <a:t>Add graphic image here</a:t>
            </a:r>
          </a:p>
        </p:txBody>
      </p:sp>
      <p:sp>
        <p:nvSpPr>
          <p:cNvPr id="19" name="Title 12"/>
          <p:cNvSpPr>
            <a:spLocks noGrp="1"/>
          </p:cNvSpPr>
          <p:nvPr>
            <p:ph type="title" hasCustomPrompt="1"/>
          </p:nvPr>
        </p:nvSpPr>
        <p:spPr>
          <a:xfrm>
            <a:off x="457200" y="460375"/>
            <a:ext cx="8229600" cy="430887"/>
          </a:xfrm>
          <a:prstGeom prst="rect">
            <a:avLst/>
          </a:prstGeom>
        </p:spPr>
        <p:txBody>
          <a:bodyPr lIns="0" tIns="0" rIns="0" bIns="0">
            <a:spAutoFit/>
          </a:bodyPr>
          <a:lstStyle/>
          <a:p>
            <a:r>
              <a:rPr lang="en-AU"/>
              <a:t>Click to edit page title</a:t>
            </a:r>
            <a:endParaRPr lang="en-US"/>
          </a:p>
        </p:txBody>
      </p:sp>
      <p:sp>
        <p:nvSpPr>
          <p:cNvPr id="23" name="Text Placeholder 7"/>
          <p:cNvSpPr>
            <a:spLocks noGrp="1"/>
          </p:cNvSpPr>
          <p:nvPr>
            <p:ph type="body" sz="quarter" idx="29" hasCustomPrompt="1"/>
          </p:nvPr>
        </p:nvSpPr>
        <p:spPr>
          <a:xfrm>
            <a:off x="4803288" y="1559556"/>
            <a:ext cx="3885100" cy="337100"/>
          </a:xfrm>
          <a:prstGeom prst="rect">
            <a:avLst/>
          </a:prstGeom>
        </p:spPr>
        <p:txBody>
          <a:bodyPr vert="horz" lIns="0" tIns="36000" rIns="0" bIns="54000">
            <a:spAutoFit/>
          </a:bodyPr>
          <a:lstStyle>
            <a:lvl1pPr marL="0" indent="0">
              <a:buNone/>
              <a:defRPr sz="1600">
                <a:solidFill>
                  <a:srgbClr val="181818"/>
                </a:solidFill>
              </a:defRPr>
            </a:lvl1pPr>
          </a:lstStyle>
          <a:p>
            <a:pPr lvl="0"/>
            <a:r>
              <a:rPr lang="en-AU"/>
              <a:t>Click to edit caption</a:t>
            </a:r>
            <a:endParaRPr lang="en-US"/>
          </a:p>
        </p:txBody>
      </p:sp>
      <p:cxnSp>
        <p:nvCxnSpPr>
          <p:cNvPr id="24" name="Straight Connector 23"/>
          <p:cNvCxnSpPr/>
          <p:nvPr userDrawn="1"/>
        </p:nvCxnSpPr>
        <p:spPr>
          <a:xfrm>
            <a:off x="444504" y="946976"/>
            <a:ext cx="8239125" cy="1588"/>
          </a:xfrm>
          <a:prstGeom prst="line">
            <a:avLst/>
          </a:prstGeom>
          <a:ln w="12700" cmpd="sng">
            <a:solidFill>
              <a:srgbClr val="177F99"/>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1" hasCustomPrompt="1"/>
          </p:nvPr>
        </p:nvSpPr>
        <p:spPr>
          <a:xfrm>
            <a:off x="452438" y="1130400"/>
            <a:ext cx="8227560" cy="276999"/>
          </a:xfrm>
          <a:prstGeom prst="rect">
            <a:avLst/>
          </a:prstGeom>
        </p:spPr>
        <p:txBody>
          <a:bodyPr lIns="0" tIns="0" rIns="36000" bIns="0">
            <a:spAutoFit/>
          </a:bodyPr>
          <a:lstStyle>
            <a:lvl1pPr marL="285750" indent="-285750" algn="l">
              <a:buFont typeface="Arial" panose="020B0604020202020204" pitchFamily="34" charset="0"/>
              <a:buChar char="•"/>
              <a:defRPr sz="1800" b="0">
                <a:solidFill>
                  <a:srgbClr val="177F99"/>
                </a:solidFill>
              </a:defRPr>
            </a:lvl1pPr>
            <a:lvl2pPr marL="446088" indent="-174625">
              <a:defRPr sz="1600" b="0">
                <a:solidFill>
                  <a:schemeClr val="accent2"/>
                </a:solidFill>
              </a:defRPr>
            </a:lvl2pPr>
            <a:lvl3pPr>
              <a:buNone/>
              <a:defRPr sz="1600" b="0">
                <a:solidFill>
                  <a:schemeClr val="accent2"/>
                </a:solidFill>
              </a:defRPr>
            </a:lvl3pPr>
            <a:lvl4pPr>
              <a:defRPr sz="1600" b="0">
                <a:solidFill>
                  <a:schemeClr val="accent2"/>
                </a:solidFill>
              </a:defRPr>
            </a:lvl4pPr>
            <a:lvl5pPr>
              <a:defRPr sz="1600" b="0">
                <a:solidFill>
                  <a:schemeClr val="accent2"/>
                </a:solidFill>
              </a:defRPr>
            </a:lvl5pPr>
          </a:lstStyle>
          <a:p>
            <a:pPr lvl="0"/>
            <a:r>
              <a:rPr lang="en-AU"/>
              <a:t>Click to edit subtitle text</a:t>
            </a:r>
          </a:p>
        </p:txBody>
      </p:sp>
      <p:sp>
        <p:nvSpPr>
          <p:cNvPr id="11" name="Text Placeholder 3"/>
          <p:cNvSpPr>
            <a:spLocks noGrp="1"/>
          </p:cNvSpPr>
          <p:nvPr>
            <p:ph type="body" sz="quarter" idx="16" hasCustomPrompt="1"/>
          </p:nvPr>
        </p:nvSpPr>
        <p:spPr>
          <a:xfrm>
            <a:off x="452438" y="1904999"/>
            <a:ext cx="3885099" cy="4473575"/>
          </a:xfrm>
          <a:prstGeom prst="rect">
            <a:avLst/>
          </a:prstGeom>
        </p:spPr>
        <p:txBody>
          <a:bodyPr vert="horz" lIns="0" tIns="0" rIns="0" bIns="0"/>
          <a:lstStyle>
            <a:lvl1pPr marL="0" indent="0">
              <a:spcBef>
                <a:spcPts val="0"/>
              </a:spcBef>
              <a:spcAft>
                <a:spcPts val="1000"/>
              </a:spcAft>
              <a:buFont typeface="Arial"/>
              <a:buNone/>
              <a:defRPr sz="1600">
                <a:solidFill>
                  <a:srgbClr val="181818"/>
                </a:solidFill>
              </a:defRPr>
            </a:lvl1pPr>
          </a:lstStyle>
          <a:p>
            <a:pPr lvl="0"/>
            <a:r>
              <a:rPr lang="en-AU"/>
              <a:t>Click to edit/copy body text here </a:t>
            </a:r>
            <a:r>
              <a:rPr lang="fr-FR" err="1"/>
              <a:t>torumentis</a:t>
            </a:r>
            <a:r>
              <a:rPr lang="fr-FR"/>
              <a:t> ma </a:t>
            </a:r>
            <a:r>
              <a:rPr lang="fr-FR" err="1"/>
              <a:t>volorem</a:t>
            </a:r>
            <a:r>
              <a:rPr lang="fr-FR"/>
              <a:t> ra </a:t>
            </a:r>
            <a:r>
              <a:rPr lang="fr-FR" err="1"/>
              <a:t>asi</a:t>
            </a:r>
            <a:r>
              <a:rPr lang="fr-FR"/>
              <a:t> </a:t>
            </a:r>
            <a:r>
              <a:rPr lang="fr-FR" err="1"/>
              <a:t>aut</a:t>
            </a:r>
            <a:r>
              <a:rPr lang="fr-FR"/>
              <a:t> </a:t>
            </a:r>
            <a:r>
              <a:rPr lang="fr-FR" err="1"/>
              <a:t>apitis</a:t>
            </a:r>
            <a:r>
              <a:rPr lang="fr-FR"/>
              <a:t> </a:t>
            </a:r>
            <a:r>
              <a:rPr lang="fr-FR" err="1"/>
              <a:t>aut</a:t>
            </a:r>
            <a:r>
              <a:rPr lang="fr-FR"/>
              <a:t> </a:t>
            </a:r>
            <a:r>
              <a:rPr lang="fr-FR" err="1"/>
              <a:t>am</a:t>
            </a:r>
            <a:r>
              <a:rPr lang="fr-FR"/>
              <a:t> </a:t>
            </a:r>
            <a:r>
              <a:rPr lang="fr-FR" err="1"/>
              <a:t>eossita</a:t>
            </a:r>
            <a:r>
              <a:rPr lang="fr-FR"/>
              <a:t> </a:t>
            </a:r>
            <a:r>
              <a:rPr lang="fr-FR" err="1"/>
              <a:t>temporibus</a:t>
            </a:r>
            <a:r>
              <a:rPr lang="fr-FR"/>
              <a:t> </a:t>
            </a:r>
            <a:r>
              <a:rPr lang="fr-FR" err="1"/>
              <a:t>sunt</a:t>
            </a:r>
            <a:r>
              <a:rPr lang="fr-FR"/>
              <a:t> </a:t>
            </a:r>
            <a:r>
              <a:rPr lang="fr-FR" err="1"/>
              <a:t>planis</a:t>
            </a:r>
            <a:r>
              <a:rPr lang="fr-FR"/>
              <a:t> </a:t>
            </a:r>
            <a:r>
              <a:rPr lang="fr-FR" err="1"/>
              <a:t>nonest</a:t>
            </a:r>
            <a:r>
              <a:rPr lang="fr-FR"/>
              <a:t> </a:t>
            </a:r>
            <a:r>
              <a:rPr lang="fr-FR" err="1"/>
              <a:t>ped</a:t>
            </a:r>
            <a:r>
              <a:rPr lang="fr-FR"/>
              <a:t> quo </a:t>
            </a:r>
            <a:r>
              <a:rPr lang="fr-FR" err="1"/>
              <a:t>blaut</a:t>
            </a:r>
            <a:r>
              <a:rPr lang="fr-FR"/>
              <a:t> </a:t>
            </a:r>
            <a:r>
              <a:rPr lang="fr-FR" err="1"/>
              <a:t>videbita</a:t>
            </a:r>
            <a:r>
              <a:rPr lang="fr-FR"/>
              <a:t> </a:t>
            </a:r>
            <a:r>
              <a:rPr lang="fr-FR" err="1"/>
              <a:t>dolorepernam</a:t>
            </a:r>
            <a:r>
              <a:rPr lang="fr-FR"/>
              <a:t> cum </a:t>
            </a:r>
            <a:r>
              <a:rPr lang="fr-FR" err="1"/>
              <a:t>inim</a:t>
            </a:r>
            <a:r>
              <a:rPr lang="fr-FR"/>
              <a:t> </a:t>
            </a:r>
            <a:r>
              <a:rPr lang="fr-FR" err="1"/>
              <a:t>dest</a:t>
            </a:r>
            <a:r>
              <a:rPr lang="fr-FR"/>
              <a:t> </a:t>
            </a:r>
            <a:r>
              <a:rPr lang="fr-FR" err="1"/>
              <a:t>accum</a:t>
            </a:r>
            <a:r>
              <a:rPr lang="fr-FR"/>
              <a:t> dis </a:t>
            </a:r>
            <a:r>
              <a:rPr lang="fr-FR" err="1"/>
              <a:t>elesequi</a:t>
            </a:r>
            <a:r>
              <a:rPr lang="fr-FR"/>
              <a:t> </a:t>
            </a:r>
            <a:r>
              <a:rPr lang="fr-FR" err="1"/>
              <a:t>cus</a:t>
            </a:r>
            <a:r>
              <a:rPr lang="fr-FR"/>
              <a:t> </a:t>
            </a:r>
            <a:r>
              <a:rPr lang="fr-FR" err="1"/>
              <a:t>sam</a:t>
            </a:r>
            <a:r>
              <a:rPr lang="fr-FR"/>
              <a:t> </a:t>
            </a:r>
            <a:r>
              <a:rPr lang="fr-FR" err="1"/>
              <a:t>quatibus</a:t>
            </a:r>
            <a:r>
              <a:rPr lang="fr-FR"/>
              <a:t> mos que </a:t>
            </a:r>
            <a:r>
              <a:rPr lang="fr-FR" err="1"/>
              <a:t>sunt</a:t>
            </a:r>
            <a:r>
              <a:rPr lang="fr-FR"/>
              <a:t>.</a:t>
            </a:r>
          </a:p>
          <a:p>
            <a:pPr lvl="0"/>
            <a:r>
              <a:rPr lang="fr-FR"/>
              <a:t>Sus volo </a:t>
            </a:r>
            <a:r>
              <a:rPr lang="fr-FR" err="1"/>
              <a:t>iuri</a:t>
            </a:r>
            <a:r>
              <a:rPr lang="fr-FR"/>
              <a:t> </a:t>
            </a:r>
            <a:r>
              <a:rPr lang="fr-FR" err="1"/>
              <a:t>ommos</a:t>
            </a:r>
            <a:r>
              <a:rPr lang="fr-FR"/>
              <a:t> </a:t>
            </a:r>
            <a:r>
              <a:rPr lang="fr-FR" err="1"/>
              <a:t>verro</a:t>
            </a:r>
            <a:r>
              <a:rPr lang="fr-FR"/>
              <a:t> </a:t>
            </a:r>
            <a:r>
              <a:rPr lang="fr-FR" err="1"/>
              <a:t>berem</a:t>
            </a:r>
            <a:r>
              <a:rPr lang="fr-FR"/>
              <a:t> des es </a:t>
            </a:r>
            <a:r>
              <a:rPr lang="fr-FR" err="1"/>
              <a:t>invel</a:t>
            </a:r>
            <a:r>
              <a:rPr lang="fr-FR"/>
              <a:t> </a:t>
            </a:r>
            <a:r>
              <a:rPr lang="fr-FR" err="1"/>
              <a:t>ipsam</a:t>
            </a:r>
            <a:r>
              <a:rPr lang="fr-FR"/>
              <a:t>, se mo tem </a:t>
            </a:r>
            <a:r>
              <a:rPr lang="fr-FR" err="1"/>
              <a:t>re</a:t>
            </a:r>
            <a:r>
              <a:rPr lang="fr-FR"/>
              <a:t> </a:t>
            </a:r>
            <a:r>
              <a:rPr lang="fr-FR" err="1"/>
              <a:t>volenis</a:t>
            </a:r>
            <a:r>
              <a:rPr lang="fr-FR"/>
              <a:t> </a:t>
            </a:r>
            <a:r>
              <a:rPr lang="fr-FR" err="1"/>
              <a:t>eos</a:t>
            </a:r>
            <a:r>
              <a:rPr lang="fr-FR"/>
              <a:t> </a:t>
            </a:r>
            <a:r>
              <a:rPr lang="fr-FR" err="1"/>
              <a:t>utem</a:t>
            </a:r>
            <a:r>
              <a:rPr lang="fr-FR"/>
              <a:t> </a:t>
            </a:r>
            <a:r>
              <a:rPr lang="fr-FR" err="1"/>
              <a:t>doluptas</a:t>
            </a:r>
            <a:r>
              <a:rPr lang="fr-FR"/>
              <a:t>.</a:t>
            </a:r>
          </a:p>
          <a:p>
            <a:pPr lvl="0"/>
            <a:r>
              <a:rPr lang="fr-FR" err="1"/>
              <a:t>Cabo</a:t>
            </a:r>
            <a:r>
              <a:rPr lang="fr-FR"/>
              <a:t>. </a:t>
            </a:r>
            <a:r>
              <a:rPr lang="fr-FR" err="1"/>
              <a:t>Itatus</a:t>
            </a:r>
            <a:r>
              <a:rPr lang="fr-FR"/>
              <a:t> </a:t>
            </a:r>
            <a:r>
              <a:rPr lang="fr-FR" err="1"/>
              <a:t>quuntio</a:t>
            </a:r>
            <a:r>
              <a:rPr lang="fr-FR"/>
              <a:t> </a:t>
            </a:r>
            <a:r>
              <a:rPr lang="fr-FR" err="1"/>
              <a:t>cullabo</a:t>
            </a:r>
            <a:r>
              <a:rPr lang="fr-FR"/>
              <a:t>. </a:t>
            </a:r>
            <a:r>
              <a:rPr lang="fr-FR" err="1"/>
              <a:t>Explit</a:t>
            </a:r>
            <a:r>
              <a:rPr lang="fr-FR"/>
              <a:t> </a:t>
            </a:r>
            <a:r>
              <a:rPr lang="fr-FR" err="1"/>
              <a:t>voluptatam</a:t>
            </a:r>
            <a:r>
              <a:rPr lang="fr-FR"/>
              <a:t>, </a:t>
            </a:r>
            <a:r>
              <a:rPr lang="fr-FR" err="1"/>
              <a:t>offictet</a:t>
            </a:r>
            <a:r>
              <a:rPr lang="fr-FR"/>
              <a:t> </a:t>
            </a:r>
            <a:r>
              <a:rPr lang="fr-FR" err="1"/>
              <a:t>autemodit</a:t>
            </a:r>
            <a:r>
              <a:rPr lang="fr-FR"/>
              <a:t> qui </a:t>
            </a:r>
            <a:r>
              <a:rPr lang="fr-FR" err="1"/>
              <a:t>aut</a:t>
            </a:r>
            <a:r>
              <a:rPr lang="fr-FR"/>
              <a:t> que est </a:t>
            </a:r>
            <a:r>
              <a:rPr lang="fr-FR" err="1"/>
              <a:t>officat</a:t>
            </a:r>
            <a:r>
              <a:rPr lang="fr-FR"/>
              <a:t>.</a:t>
            </a:r>
          </a:p>
          <a:p>
            <a:pPr lvl="0"/>
            <a:r>
              <a:rPr lang="fr-FR" err="1"/>
              <a:t>Pernam</a:t>
            </a:r>
            <a:r>
              <a:rPr lang="fr-FR"/>
              <a:t> que </a:t>
            </a:r>
            <a:r>
              <a:rPr lang="fr-FR" err="1"/>
              <a:t>pel</a:t>
            </a:r>
            <a:r>
              <a:rPr lang="fr-FR"/>
              <a:t> </a:t>
            </a:r>
            <a:r>
              <a:rPr lang="fr-FR" err="1"/>
              <a:t>ilique</a:t>
            </a:r>
            <a:r>
              <a:rPr lang="fr-FR"/>
              <a:t> </a:t>
            </a:r>
            <a:r>
              <a:rPr lang="fr-FR" err="1"/>
              <a:t>aut</a:t>
            </a:r>
            <a:r>
              <a:rPr lang="fr-FR"/>
              <a:t> </a:t>
            </a:r>
            <a:r>
              <a:rPr lang="fr-FR" err="1"/>
              <a:t>verumqu</a:t>
            </a:r>
            <a:r>
              <a:rPr lang="fr-FR"/>
              <a:t> </a:t>
            </a:r>
            <a:r>
              <a:rPr lang="fr-FR" err="1"/>
              <a:t>atiasintibus</a:t>
            </a:r>
            <a:r>
              <a:rPr lang="fr-FR"/>
              <a:t> </a:t>
            </a:r>
            <a:r>
              <a:rPr lang="fr-FR" err="1"/>
              <a:t>doluptas</a:t>
            </a:r>
            <a:r>
              <a:rPr lang="fr-FR"/>
              <a:t> </a:t>
            </a:r>
            <a:r>
              <a:rPr lang="fr-FR" err="1"/>
              <a:t>earcim</a:t>
            </a:r>
            <a:r>
              <a:rPr lang="fr-FR"/>
              <a:t> </a:t>
            </a:r>
            <a:r>
              <a:rPr lang="fr-FR" err="1"/>
              <a:t>fugiatusdaes</a:t>
            </a:r>
            <a:r>
              <a:rPr lang="fr-FR"/>
              <a:t> </a:t>
            </a:r>
            <a:r>
              <a:rPr lang="fr-FR" err="1"/>
              <a:t>unt</a:t>
            </a:r>
            <a:r>
              <a:rPr lang="fr-FR"/>
              <a:t> </a:t>
            </a:r>
            <a:r>
              <a:rPr lang="fr-FR" err="1"/>
              <a:t>voluptas</a:t>
            </a:r>
            <a:r>
              <a:rPr lang="fr-FR"/>
              <a:t> </a:t>
            </a:r>
            <a:r>
              <a:rPr lang="fr-FR" err="1"/>
              <a:t>simagnisi</a:t>
            </a:r>
            <a:r>
              <a:rPr lang="fr-FR"/>
              <a:t>.</a:t>
            </a:r>
          </a:p>
          <a:p>
            <a:pPr lvl="0"/>
            <a:r>
              <a:rPr lang="fr-FR" err="1"/>
              <a:t>Consiquene</a:t>
            </a:r>
            <a:r>
              <a:rPr lang="fr-FR"/>
              <a:t> </a:t>
            </a:r>
            <a:r>
              <a:rPr lang="fr-FR" err="1"/>
              <a:t>artis</a:t>
            </a:r>
            <a:r>
              <a:rPr lang="fr-FR"/>
              <a:t> et al </a:t>
            </a:r>
            <a:r>
              <a:rPr lang="fr-FR" err="1"/>
              <a:t>cullaut</a:t>
            </a:r>
            <a:r>
              <a:rPr lang="fr-FR"/>
              <a:t> </a:t>
            </a:r>
            <a:r>
              <a:rPr lang="fr-FR" err="1"/>
              <a:t>ditature</a:t>
            </a:r>
            <a:r>
              <a:rPr lang="fr-FR"/>
              <a:t> </a:t>
            </a:r>
            <a:r>
              <a:rPr lang="fr-FR" err="1"/>
              <a:t>veligenis</a:t>
            </a:r>
            <a:r>
              <a:rPr lang="fr-FR"/>
              <a:t> </a:t>
            </a:r>
            <a:r>
              <a:rPr lang="fr-FR" err="1"/>
              <a:t>dolorrupta</a:t>
            </a:r>
            <a:r>
              <a:rPr lang="fr-FR"/>
              <a:t>.</a:t>
            </a:r>
          </a:p>
          <a:p>
            <a:pPr lvl="0"/>
            <a:endParaRPr lang="en-US"/>
          </a:p>
        </p:txBody>
      </p:sp>
    </p:spTree>
    <p:extLst>
      <p:ext uri="{BB962C8B-B14F-4D97-AF65-F5344CB8AC3E}">
        <p14:creationId xmlns:p14="http://schemas.microsoft.com/office/powerpoint/2010/main" val="323667045"/>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 2x2 images">
    <p:spTree>
      <p:nvGrpSpPr>
        <p:cNvPr id="1" name=""/>
        <p:cNvGrpSpPr/>
        <p:nvPr/>
      </p:nvGrpSpPr>
      <p:grpSpPr>
        <a:xfrm>
          <a:off x="0" y="0"/>
          <a:ext cx="0" cy="0"/>
          <a:chOff x="0" y="0"/>
          <a:chExt cx="0" cy="0"/>
        </a:xfrm>
      </p:grpSpPr>
      <p:sp>
        <p:nvSpPr>
          <p:cNvPr id="12" name="Slide Number Placeholder 5"/>
          <p:cNvSpPr>
            <a:spLocks noGrp="1"/>
          </p:cNvSpPr>
          <p:nvPr>
            <p:ph type="sldNum" sz="quarter" idx="14"/>
          </p:nvPr>
        </p:nvSpPr>
        <p:spPr>
          <a:xfrm>
            <a:off x="8394824" y="6534000"/>
            <a:ext cx="576000" cy="324000"/>
          </a:xfrm>
          <a:prstGeom prst="rect">
            <a:avLst/>
          </a:prstGeom>
          <a:ln>
            <a:noFill/>
          </a:ln>
        </p:spPr>
        <p:txBody>
          <a:bodyPr vert="horz" lIns="0" tIns="0" rIns="0" bIns="0" rtlCol="0" anchor="t" anchorCtr="0"/>
          <a:lstStyle>
            <a:lvl1pPr algn="ctr" fontAlgn="auto">
              <a:spcBef>
                <a:spcPts val="0"/>
              </a:spcBef>
              <a:spcAft>
                <a:spcPts val="0"/>
              </a:spcAft>
              <a:defRPr sz="1200" b="0" i="0">
                <a:solidFill>
                  <a:srgbClr val="177F99"/>
                </a:solidFill>
                <a:latin typeface="Calibri"/>
                <a:cs typeface="Calibri"/>
              </a:defRPr>
            </a:lvl1pPr>
          </a:lstStyle>
          <a:p>
            <a:pPr>
              <a:defRPr/>
            </a:pPr>
            <a:fld id="{D7E63F93-6DB8-4183-A660-14D35A78079A}" type="slidenum">
              <a:rPr lang="en-AU" smtClean="0"/>
              <a:pPr>
                <a:defRPr/>
              </a:pPr>
              <a:t>‹#›</a:t>
            </a:fld>
            <a:endParaRPr lang="en-AU"/>
          </a:p>
        </p:txBody>
      </p:sp>
      <p:sp>
        <p:nvSpPr>
          <p:cNvPr id="14" name="Picture Placeholder 2"/>
          <p:cNvSpPr>
            <a:spLocks noGrp="1"/>
          </p:cNvSpPr>
          <p:nvPr>
            <p:ph type="pic" sz="quarter" idx="21" hasCustomPrompt="1"/>
          </p:nvPr>
        </p:nvSpPr>
        <p:spPr>
          <a:xfrm>
            <a:off x="452438" y="1904756"/>
            <a:ext cx="3884612" cy="2012706"/>
          </a:xfrm>
          <a:prstGeom prst="rect">
            <a:avLst/>
          </a:prstGeom>
        </p:spPr>
        <p:txBody>
          <a:bodyPr vert="horz"/>
          <a:lstStyle>
            <a:lvl1pPr marL="0" indent="0">
              <a:buNone/>
              <a:defRPr/>
            </a:lvl1pPr>
          </a:lstStyle>
          <a:p>
            <a:r>
              <a:rPr lang="en-US"/>
              <a:t>Add graphic image here</a:t>
            </a:r>
          </a:p>
        </p:txBody>
      </p:sp>
      <p:sp>
        <p:nvSpPr>
          <p:cNvPr id="18" name="Picture Placeholder 2"/>
          <p:cNvSpPr>
            <a:spLocks noGrp="1"/>
          </p:cNvSpPr>
          <p:nvPr>
            <p:ph type="pic" sz="quarter" idx="22" hasCustomPrompt="1"/>
          </p:nvPr>
        </p:nvSpPr>
        <p:spPr>
          <a:xfrm>
            <a:off x="4803776" y="1904756"/>
            <a:ext cx="3884612" cy="2012706"/>
          </a:xfrm>
          <a:prstGeom prst="rect">
            <a:avLst/>
          </a:prstGeom>
        </p:spPr>
        <p:txBody>
          <a:bodyPr vert="horz"/>
          <a:lstStyle>
            <a:lvl1pPr marL="0" indent="0">
              <a:buNone/>
              <a:defRPr/>
            </a:lvl1pPr>
          </a:lstStyle>
          <a:p>
            <a:r>
              <a:rPr lang="en-US"/>
              <a:t>Add graphic image here</a:t>
            </a:r>
          </a:p>
        </p:txBody>
      </p:sp>
      <p:sp>
        <p:nvSpPr>
          <p:cNvPr id="21" name="Picture Placeholder 2"/>
          <p:cNvSpPr>
            <a:spLocks noGrp="1"/>
          </p:cNvSpPr>
          <p:nvPr>
            <p:ph type="pic" sz="quarter" idx="23" hasCustomPrompt="1"/>
          </p:nvPr>
        </p:nvSpPr>
        <p:spPr>
          <a:xfrm>
            <a:off x="452438" y="4365869"/>
            <a:ext cx="3884612" cy="2012706"/>
          </a:xfrm>
          <a:prstGeom prst="rect">
            <a:avLst/>
          </a:prstGeom>
        </p:spPr>
        <p:txBody>
          <a:bodyPr vert="horz"/>
          <a:lstStyle>
            <a:lvl1pPr marL="0" indent="0">
              <a:buNone/>
              <a:defRPr/>
            </a:lvl1pPr>
          </a:lstStyle>
          <a:p>
            <a:r>
              <a:rPr lang="en-US"/>
              <a:t>Add graphic image here</a:t>
            </a:r>
          </a:p>
        </p:txBody>
      </p:sp>
      <p:sp>
        <p:nvSpPr>
          <p:cNvPr id="22" name="Picture Placeholder 2"/>
          <p:cNvSpPr>
            <a:spLocks noGrp="1"/>
          </p:cNvSpPr>
          <p:nvPr>
            <p:ph type="pic" sz="quarter" idx="24" hasCustomPrompt="1"/>
          </p:nvPr>
        </p:nvSpPr>
        <p:spPr>
          <a:xfrm>
            <a:off x="4803776" y="4365869"/>
            <a:ext cx="3884612" cy="2012706"/>
          </a:xfrm>
          <a:prstGeom prst="rect">
            <a:avLst/>
          </a:prstGeom>
        </p:spPr>
        <p:txBody>
          <a:bodyPr vert="horz"/>
          <a:lstStyle>
            <a:lvl1pPr marL="0" indent="0">
              <a:buNone/>
              <a:defRPr/>
            </a:lvl1pPr>
          </a:lstStyle>
          <a:p>
            <a:r>
              <a:rPr lang="en-US"/>
              <a:t>Add graphic image here</a:t>
            </a:r>
          </a:p>
        </p:txBody>
      </p:sp>
      <p:sp>
        <p:nvSpPr>
          <p:cNvPr id="25" name="Title 12"/>
          <p:cNvSpPr>
            <a:spLocks noGrp="1"/>
          </p:cNvSpPr>
          <p:nvPr>
            <p:ph type="title" hasCustomPrompt="1"/>
          </p:nvPr>
        </p:nvSpPr>
        <p:spPr>
          <a:xfrm>
            <a:off x="457200" y="460375"/>
            <a:ext cx="8229600" cy="430887"/>
          </a:xfrm>
          <a:prstGeom prst="rect">
            <a:avLst/>
          </a:prstGeom>
        </p:spPr>
        <p:txBody>
          <a:bodyPr lIns="0" tIns="0" rIns="0" bIns="0">
            <a:spAutoFit/>
          </a:bodyPr>
          <a:lstStyle/>
          <a:p>
            <a:r>
              <a:rPr lang="en-AU"/>
              <a:t>Click to edit page title</a:t>
            </a:r>
            <a:endParaRPr lang="en-US"/>
          </a:p>
        </p:txBody>
      </p:sp>
      <p:sp>
        <p:nvSpPr>
          <p:cNvPr id="28" name="Text Placeholder 7"/>
          <p:cNvSpPr>
            <a:spLocks noGrp="1"/>
          </p:cNvSpPr>
          <p:nvPr>
            <p:ph type="body" sz="quarter" idx="28" hasCustomPrompt="1"/>
          </p:nvPr>
        </p:nvSpPr>
        <p:spPr>
          <a:xfrm>
            <a:off x="452438" y="4011633"/>
            <a:ext cx="3885100" cy="337100"/>
          </a:xfrm>
          <a:prstGeom prst="rect">
            <a:avLst/>
          </a:prstGeom>
        </p:spPr>
        <p:txBody>
          <a:bodyPr vert="horz" lIns="0" tIns="36000" rIns="0" bIns="54000">
            <a:spAutoFit/>
          </a:bodyPr>
          <a:lstStyle>
            <a:lvl1pPr marL="0" indent="0">
              <a:buNone/>
              <a:defRPr sz="1600">
                <a:solidFill>
                  <a:srgbClr val="181818"/>
                </a:solidFill>
              </a:defRPr>
            </a:lvl1pPr>
          </a:lstStyle>
          <a:p>
            <a:pPr lvl="0"/>
            <a:r>
              <a:rPr lang="en-AU"/>
              <a:t>Click to edit caption</a:t>
            </a:r>
            <a:endParaRPr lang="en-US"/>
          </a:p>
        </p:txBody>
      </p:sp>
      <p:sp>
        <p:nvSpPr>
          <p:cNvPr id="29" name="Text Placeholder 7"/>
          <p:cNvSpPr>
            <a:spLocks noGrp="1"/>
          </p:cNvSpPr>
          <p:nvPr>
            <p:ph type="body" sz="quarter" idx="29" hasCustomPrompt="1"/>
          </p:nvPr>
        </p:nvSpPr>
        <p:spPr>
          <a:xfrm>
            <a:off x="4803288" y="4011633"/>
            <a:ext cx="3885100" cy="337100"/>
          </a:xfrm>
          <a:prstGeom prst="rect">
            <a:avLst/>
          </a:prstGeom>
        </p:spPr>
        <p:txBody>
          <a:bodyPr vert="horz" lIns="0" tIns="36000" rIns="0" bIns="54000">
            <a:spAutoFit/>
          </a:bodyPr>
          <a:lstStyle>
            <a:lvl1pPr marL="0" indent="0">
              <a:buNone/>
              <a:defRPr sz="1600">
                <a:solidFill>
                  <a:srgbClr val="181818"/>
                </a:solidFill>
              </a:defRPr>
            </a:lvl1pPr>
          </a:lstStyle>
          <a:p>
            <a:pPr lvl="0"/>
            <a:r>
              <a:rPr lang="en-AU"/>
              <a:t>Click to edit caption</a:t>
            </a:r>
            <a:endParaRPr lang="en-US"/>
          </a:p>
        </p:txBody>
      </p:sp>
      <p:sp>
        <p:nvSpPr>
          <p:cNvPr id="30" name="Text Placeholder 7"/>
          <p:cNvSpPr>
            <a:spLocks noGrp="1"/>
          </p:cNvSpPr>
          <p:nvPr>
            <p:ph type="body" sz="quarter" idx="30" hasCustomPrompt="1"/>
          </p:nvPr>
        </p:nvSpPr>
        <p:spPr>
          <a:xfrm>
            <a:off x="452438" y="1559556"/>
            <a:ext cx="3885100" cy="337100"/>
          </a:xfrm>
          <a:prstGeom prst="rect">
            <a:avLst/>
          </a:prstGeom>
        </p:spPr>
        <p:txBody>
          <a:bodyPr vert="horz" lIns="0" tIns="36000" rIns="0" bIns="54000">
            <a:spAutoFit/>
          </a:bodyPr>
          <a:lstStyle>
            <a:lvl1pPr marL="0" indent="0">
              <a:buNone/>
              <a:defRPr sz="1600">
                <a:solidFill>
                  <a:srgbClr val="181818"/>
                </a:solidFill>
              </a:defRPr>
            </a:lvl1pPr>
          </a:lstStyle>
          <a:p>
            <a:pPr lvl="0"/>
            <a:r>
              <a:rPr lang="en-AU"/>
              <a:t>Click to edit caption</a:t>
            </a:r>
            <a:endParaRPr lang="en-US"/>
          </a:p>
        </p:txBody>
      </p:sp>
      <p:sp>
        <p:nvSpPr>
          <p:cNvPr id="31" name="Text Placeholder 7"/>
          <p:cNvSpPr>
            <a:spLocks noGrp="1"/>
          </p:cNvSpPr>
          <p:nvPr>
            <p:ph type="body" sz="quarter" idx="31" hasCustomPrompt="1"/>
          </p:nvPr>
        </p:nvSpPr>
        <p:spPr>
          <a:xfrm>
            <a:off x="4803288" y="1559556"/>
            <a:ext cx="3885100" cy="337100"/>
          </a:xfrm>
          <a:prstGeom prst="rect">
            <a:avLst/>
          </a:prstGeom>
        </p:spPr>
        <p:txBody>
          <a:bodyPr vert="horz" lIns="0" tIns="36000" rIns="0" bIns="54000">
            <a:spAutoFit/>
          </a:bodyPr>
          <a:lstStyle>
            <a:lvl1pPr marL="0" indent="0">
              <a:buNone/>
              <a:defRPr sz="1600">
                <a:solidFill>
                  <a:srgbClr val="181818"/>
                </a:solidFill>
              </a:defRPr>
            </a:lvl1pPr>
          </a:lstStyle>
          <a:p>
            <a:pPr lvl="0"/>
            <a:r>
              <a:rPr lang="en-AU"/>
              <a:t>Click to edit caption</a:t>
            </a:r>
            <a:endParaRPr lang="en-US"/>
          </a:p>
        </p:txBody>
      </p:sp>
      <p:cxnSp>
        <p:nvCxnSpPr>
          <p:cNvPr id="32" name="Straight Connector 31"/>
          <p:cNvCxnSpPr/>
          <p:nvPr userDrawn="1"/>
        </p:nvCxnSpPr>
        <p:spPr>
          <a:xfrm>
            <a:off x="444504" y="946976"/>
            <a:ext cx="8239125" cy="1588"/>
          </a:xfrm>
          <a:prstGeom prst="line">
            <a:avLst/>
          </a:prstGeom>
          <a:ln w="12700" cmpd="sng">
            <a:solidFill>
              <a:srgbClr val="177F99"/>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idx="11" hasCustomPrompt="1"/>
          </p:nvPr>
        </p:nvSpPr>
        <p:spPr>
          <a:xfrm>
            <a:off x="452438" y="1130400"/>
            <a:ext cx="8227560" cy="276999"/>
          </a:xfrm>
          <a:prstGeom prst="rect">
            <a:avLst/>
          </a:prstGeom>
        </p:spPr>
        <p:txBody>
          <a:bodyPr lIns="0" tIns="0" rIns="36000" bIns="0">
            <a:spAutoFit/>
          </a:bodyPr>
          <a:lstStyle>
            <a:lvl1pPr marL="285750" indent="-285750" algn="l">
              <a:buFont typeface="Arial" panose="020B0604020202020204" pitchFamily="34" charset="0"/>
              <a:buChar char="•"/>
              <a:defRPr sz="1800" b="0">
                <a:solidFill>
                  <a:srgbClr val="177F99"/>
                </a:solidFill>
              </a:defRPr>
            </a:lvl1pPr>
            <a:lvl2pPr marL="446088" indent="-174625">
              <a:defRPr sz="1600" b="0">
                <a:solidFill>
                  <a:schemeClr val="accent2"/>
                </a:solidFill>
              </a:defRPr>
            </a:lvl2pPr>
            <a:lvl3pPr>
              <a:buNone/>
              <a:defRPr sz="1600" b="0">
                <a:solidFill>
                  <a:schemeClr val="accent2"/>
                </a:solidFill>
              </a:defRPr>
            </a:lvl3pPr>
            <a:lvl4pPr>
              <a:defRPr sz="1600" b="0">
                <a:solidFill>
                  <a:schemeClr val="accent2"/>
                </a:solidFill>
              </a:defRPr>
            </a:lvl4pPr>
            <a:lvl5pPr>
              <a:defRPr sz="1600" b="0">
                <a:solidFill>
                  <a:schemeClr val="accent2"/>
                </a:solidFill>
              </a:defRPr>
            </a:lvl5pPr>
          </a:lstStyle>
          <a:p>
            <a:pPr lvl="0"/>
            <a:r>
              <a:rPr lang="en-AU"/>
              <a:t>Click to edit subtitle text</a:t>
            </a:r>
          </a:p>
        </p:txBody>
      </p:sp>
    </p:spTree>
    <p:extLst>
      <p:ext uri="{BB962C8B-B14F-4D97-AF65-F5344CB8AC3E}">
        <p14:creationId xmlns:p14="http://schemas.microsoft.com/office/powerpoint/2010/main" val="1921890485"/>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 3x2 images">
    <p:spTree>
      <p:nvGrpSpPr>
        <p:cNvPr id="1" name=""/>
        <p:cNvGrpSpPr/>
        <p:nvPr/>
      </p:nvGrpSpPr>
      <p:grpSpPr>
        <a:xfrm>
          <a:off x="0" y="0"/>
          <a:ext cx="0" cy="0"/>
          <a:chOff x="0" y="0"/>
          <a:chExt cx="0" cy="0"/>
        </a:xfrm>
      </p:grpSpPr>
      <p:sp>
        <p:nvSpPr>
          <p:cNvPr id="12" name="Slide Number Placeholder 5"/>
          <p:cNvSpPr>
            <a:spLocks noGrp="1"/>
          </p:cNvSpPr>
          <p:nvPr>
            <p:ph type="sldNum" sz="quarter" idx="14"/>
          </p:nvPr>
        </p:nvSpPr>
        <p:spPr>
          <a:xfrm>
            <a:off x="8394824" y="6534000"/>
            <a:ext cx="576000" cy="324000"/>
          </a:xfrm>
          <a:prstGeom prst="rect">
            <a:avLst/>
          </a:prstGeom>
          <a:ln>
            <a:noFill/>
          </a:ln>
        </p:spPr>
        <p:txBody>
          <a:bodyPr vert="horz" lIns="0" tIns="0" rIns="0" bIns="0" rtlCol="0" anchor="t" anchorCtr="0"/>
          <a:lstStyle>
            <a:lvl1pPr algn="ctr" fontAlgn="auto">
              <a:spcBef>
                <a:spcPts val="0"/>
              </a:spcBef>
              <a:spcAft>
                <a:spcPts val="0"/>
              </a:spcAft>
              <a:defRPr sz="1200" b="0" i="0">
                <a:solidFill>
                  <a:srgbClr val="177F99"/>
                </a:solidFill>
                <a:latin typeface="Calibri"/>
                <a:cs typeface="Calibri"/>
              </a:defRPr>
            </a:lvl1pPr>
          </a:lstStyle>
          <a:p>
            <a:pPr>
              <a:defRPr/>
            </a:pPr>
            <a:fld id="{D7E63F93-6DB8-4183-A660-14D35A78079A}" type="slidenum">
              <a:rPr lang="en-AU" smtClean="0"/>
              <a:pPr>
                <a:defRPr/>
              </a:pPr>
              <a:t>‹#›</a:t>
            </a:fld>
            <a:endParaRPr lang="en-AU"/>
          </a:p>
        </p:txBody>
      </p:sp>
      <p:sp>
        <p:nvSpPr>
          <p:cNvPr id="14" name="Picture Placeholder 2"/>
          <p:cNvSpPr>
            <a:spLocks noGrp="1"/>
          </p:cNvSpPr>
          <p:nvPr>
            <p:ph type="pic" sz="quarter" idx="21" hasCustomPrompt="1"/>
          </p:nvPr>
        </p:nvSpPr>
        <p:spPr>
          <a:xfrm>
            <a:off x="452438" y="1904756"/>
            <a:ext cx="2449024" cy="2012706"/>
          </a:xfrm>
          <a:prstGeom prst="rect">
            <a:avLst/>
          </a:prstGeom>
        </p:spPr>
        <p:txBody>
          <a:bodyPr vert="horz"/>
          <a:lstStyle>
            <a:lvl1pPr marL="0" indent="0">
              <a:buNone/>
              <a:defRPr/>
            </a:lvl1pPr>
          </a:lstStyle>
          <a:p>
            <a:r>
              <a:rPr lang="en-US"/>
              <a:t>Add graphic image here</a:t>
            </a:r>
          </a:p>
        </p:txBody>
      </p:sp>
      <p:sp>
        <p:nvSpPr>
          <p:cNvPr id="25" name="Title 12"/>
          <p:cNvSpPr>
            <a:spLocks noGrp="1"/>
          </p:cNvSpPr>
          <p:nvPr>
            <p:ph type="title" hasCustomPrompt="1"/>
          </p:nvPr>
        </p:nvSpPr>
        <p:spPr>
          <a:xfrm>
            <a:off x="457200" y="460375"/>
            <a:ext cx="8229600" cy="430887"/>
          </a:xfrm>
          <a:prstGeom prst="rect">
            <a:avLst/>
          </a:prstGeom>
        </p:spPr>
        <p:txBody>
          <a:bodyPr lIns="0" tIns="0" rIns="0" bIns="0">
            <a:spAutoFit/>
          </a:bodyPr>
          <a:lstStyle/>
          <a:p>
            <a:r>
              <a:rPr lang="en-AU"/>
              <a:t>Click to edit page title</a:t>
            </a:r>
            <a:endParaRPr lang="en-US"/>
          </a:p>
        </p:txBody>
      </p:sp>
      <p:sp>
        <p:nvSpPr>
          <p:cNvPr id="30" name="Text Placeholder 7"/>
          <p:cNvSpPr>
            <a:spLocks noGrp="1"/>
          </p:cNvSpPr>
          <p:nvPr>
            <p:ph type="body" sz="quarter" idx="30" hasCustomPrompt="1"/>
          </p:nvPr>
        </p:nvSpPr>
        <p:spPr>
          <a:xfrm>
            <a:off x="452438" y="1559556"/>
            <a:ext cx="2449024" cy="337100"/>
          </a:xfrm>
          <a:prstGeom prst="rect">
            <a:avLst/>
          </a:prstGeom>
        </p:spPr>
        <p:txBody>
          <a:bodyPr vert="horz" wrap="square" lIns="0" tIns="36000" rIns="0" bIns="54000">
            <a:spAutoFit/>
          </a:bodyPr>
          <a:lstStyle>
            <a:lvl1pPr marL="0" indent="0">
              <a:buNone/>
              <a:defRPr sz="1600">
                <a:solidFill>
                  <a:srgbClr val="181818"/>
                </a:solidFill>
              </a:defRPr>
            </a:lvl1pPr>
          </a:lstStyle>
          <a:p>
            <a:pPr lvl="0"/>
            <a:r>
              <a:rPr lang="en-AU"/>
              <a:t>Click to edit caption</a:t>
            </a:r>
            <a:endParaRPr lang="en-US"/>
          </a:p>
        </p:txBody>
      </p:sp>
      <p:sp>
        <p:nvSpPr>
          <p:cNvPr id="20" name="Picture Placeholder 2"/>
          <p:cNvSpPr>
            <a:spLocks noGrp="1"/>
          </p:cNvSpPr>
          <p:nvPr>
            <p:ph type="pic" sz="quarter" idx="31" hasCustomPrompt="1"/>
          </p:nvPr>
        </p:nvSpPr>
        <p:spPr>
          <a:xfrm>
            <a:off x="3341138" y="1904756"/>
            <a:ext cx="2449024" cy="2012706"/>
          </a:xfrm>
          <a:prstGeom prst="rect">
            <a:avLst/>
          </a:prstGeom>
        </p:spPr>
        <p:txBody>
          <a:bodyPr vert="horz"/>
          <a:lstStyle>
            <a:lvl1pPr marL="0" indent="0">
              <a:buNone/>
              <a:defRPr/>
            </a:lvl1pPr>
          </a:lstStyle>
          <a:p>
            <a:r>
              <a:rPr lang="en-US"/>
              <a:t>Add graphic image here</a:t>
            </a:r>
          </a:p>
        </p:txBody>
      </p:sp>
      <p:sp>
        <p:nvSpPr>
          <p:cNvPr id="26" name="Text Placeholder 7"/>
          <p:cNvSpPr>
            <a:spLocks noGrp="1"/>
          </p:cNvSpPr>
          <p:nvPr>
            <p:ph type="body" sz="quarter" idx="32" hasCustomPrompt="1"/>
          </p:nvPr>
        </p:nvSpPr>
        <p:spPr>
          <a:xfrm>
            <a:off x="3341138" y="1559556"/>
            <a:ext cx="2449024" cy="337100"/>
          </a:xfrm>
          <a:prstGeom prst="rect">
            <a:avLst/>
          </a:prstGeom>
        </p:spPr>
        <p:txBody>
          <a:bodyPr vert="horz" wrap="square" lIns="0" tIns="36000" rIns="0" bIns="54000">
            <a:spAutoFit/>
          </a:bodyPr>
          <a:lstStyle>
            <a:lvl1pPr marL="0" indent="0">
              <a:buNone/>
              <a:defRPr sz="1600">
                <a:solidFill>
                  <a:srgbClr val="181818"/>
                </a:solidFill>
              </a:defRPr>
            </a:lvl1pPr>
          </a:lstStyle>
          <a:p>
            <a:pPr lvl="0"/>
            <a:r>
              <a:rPr lang="en-AU"/>
              <a:t>Click to edit caption</a:t>
            </a:r>
            <a:endParaRPr lang="en-US"/>
          </a:p>
        </p:txBody>
      </p:sp>
      <p:sp>
        <p:nvSpPr>
          <p:cNvPr id="27" name="Picture Placeholder 2"/>
          <p:cNvSpPr>
            <a:spLocks noGrp="1"/>
          </p:cNvSpPr>
          <p:nvPr>
            <p:ph type="pic" sz="quarter" idx="33" hasCustomPrompt="1"/>
          </p:nvPr>
        </p:nvSpPr>
        <p:spPr>
          <a:xfrm>
            <a:off x="6239364" y="1904756"/>
            <a:ext cx="2449024" cy="2012706"/>
          </a:xfrm>
          <a:prstGeom prst="rect">
            <a:avLst/>
          </a:prstGeom>
        </p:spPr>
        <p:txBody>
          <a:bodyPr vert="horz"/>
          <a:lstStyle>
            <a:lvl1pPr marL="0" indent="0">
              <a:buNone/>
              <a:defRPr/>
            </a:lvl1pPr>
          </a:lstStyle>
          <a:p>
            <a:r>
              <a:rPr lang="en-US"/>
              <a:t>Add graphic image here</a:t>
            </a:r>
          </a:p>
        </p:txBody>
      </p:sp>
      <p:sp>
        <p:nvSpPr>
          <p:cNvPr id="32" name="Text Placeholder 7"/>
          <p:cNvSpPr>
            <a:spLocks noGrp="1"/>
          </p:cNvSpPr>
          <p:nvPr>
            <p:ph type="body" sz="quarter" idx="34" hasCustomPrompt="1"/>
          </p:nvPr>
        </p:nvSpPr>
        <p:spPr>
          <a:xfrm>
            <a:off x="6239364" y="1559556"/>
            <a:ext cx="2449024" cy="337100"/>
          </a:xfrm>
          <a:prstGeom prst="rect">
            <a:avLst/>
          </a:prstGeom>
        </p:spPr>
        <p:txBody>
          <a:bodyPr vert="horz" wrap="square" lIns="0" tIns="36000" rIns="0" bIns="54000">
            <a:spAutoFit/>
          </a:bodyPr>
          <a:lstStyle>
            <a:lvl1pPr marL="0" indent="0">
              <a:buNone/>
              <a:defRPr sz="1600">
                <a:solidFill>
                  <a:srgbClr val="181818"/>
                </a:solidFill>
              </a:defRPr>
            </a:lvl1pPr>
          </a:lstStyle>
          <a:p>
            <a:pPr lvl="0"/>
            <a:r>
              <a:rPr lang="en-AU"/>
              <a:t>Click to edit caption</a:t>
            </a:r>
            <a:endParaRPr lang="en-US"/>
          </a:p>
        </p:txBody>
      </p:sp>
      <p:sp>
        <p:nvSpPr>
          <p:cNvPr id="33" name="Picture Placeholder 2"/>
          <p:cNvSpPr>
            <a:spLocks noGrp="1"/>
          </p:cNvSpPr>
          <p:nvPr>
            <p:ph type="pic" sz="quarter" idx="35" hasCustomPrompt="1"/>
          </p:nvPr>
        </p:nvSpPr>
        <p:spPr>
          <a:xfrm>
            <a:off x="452438" y="4365869"/>
            <a:ext cx="2449024" cy="2012706"/>
          </a:xfrm>
          <a:prstGeom prst="rect">
            <a:avLst/>
          </a:prstGeom>
        </p:spPr>
        <p:txBody>
          <a:bodyPr vert="horz"/>
          <a:lstStyle>
            <a:lvl1pPr marL="0" indent="0">
              <a:buNone/>
              <a:defRPr/>
            </a:lvl1pPr>
          </a:lstStyle>
          <a:p>
            <a:r>
              <a:rPr lang="en-US"/>
              <a:t>Add graphic image here</a:t>
            </a:r>
          </a:p>
        </p:txBody>
      </p:sp>
      <p:sp>
        <p:nvSpPr>
          <p:cNvPr id="34" name="Text Placeholder 7"/>
          <p:cNvSpPr>
            <a:spLocks noGrp="1"/>
          </p:cNvSpPr>
          <p:nvPr>
            <p:ph type="body" sz="quarter" idx="36" hasCustomPrompt="1"/>
          </p:nvPr>
        </p:nvSpPr>
        <p:spPr>
          <a:xfrm>
            <a:off x="452438" y="4020669"/>
            <a:ext cx="2449024" cy="337100"/>
          </a:xfrm>
          <a:prstGeom prst="rect">
            <a:avLst/>
          </a:prstGeom>
        </p:spPr>
        <p:txBody>
          <a:bodyPr vert="horz" wrap="square" lIns="0" tIns="36000" rIns="0" bIns="54000">
            <a:spAutoFit/>
          </a:bodyPr>
          <a:lstStyle>
            <a:lvl1pPr marL="0" indent="0">
              <a:buNone/>
              <a:defRPr sz="1600">
                <a:solidFill>
                  <a:srgbClr val="181818"/>
                </a:solidFill>
              </a:defRPr>
            </a:lvl1pPr>
          </a:lstStyle>
          <a:p>
            <a:pPr lvl="0"/>
            <a:r>
              <a:rPr lang="en-AU"/>
              <a:t>Click to edit caption</a:t>
            </a:r>
            <a:endParaRPr lang="en-US"/>
          </a:p>
        </p:txBody>
      </p:sp>
      <p:sp>
        <p:nvSpPr>
          <p:cNvPr id="35" name="Picture Placeholder 2"/>
          <p:cNvSpPr>
            <a:spLocks noGrp="1"/>
          </p:cNvSpPr>
          <p:nvPr>
            <p:ph type="pic" sz="quarter" idx="37" hasCustomPrompt="1"/>
          </p:nvPr>
        </p:nvSpPr>
        <p:spPr>
          <a:xfrm>
            <a:off x="3341138" y="4365869"/>
            <a:ext cx="2449024" cy="2012706"/>
          </a:xfrm>
          <a:prstGeom prst="rect">
            <a:avLst/>
          </a:prstGeom>
        </p:spPr>
        <p:txBody>
          <a:bodyPr vert="horz"/>
          <a:lstStyle>
            <a:lvl1pPr marL="0" indent="0">
              <a:buNone/>
              <a:defRPr/>
            </a:lvl1pPr>
          </a:lstStyle>
          <a:p>
            <a:r>
              <a:rPr lang="en-US"/>
              <a:t>Add graphic image here</a:t>
            </a:r>
          </a:p>
        </p:txBody>
      </p:sp>
      <p:sp>
        <p:nvSpPr>
          <p:cNvPr id="36" name="Text Placeholder 7"/>
          <p:cNvSpPr>
            <a:spLocks noGrp="1"/>
          </p:cNvSpPr>
          <p:nvPr>
            <p:ph type="body" sz="quarter" idx="38" hasCustomPrompt="1"/>
          </p:nvPr>
        </p:nvSpPr>
        <p:spPr>
          <a:xfrm>
            <a:off x="3341138" y="4020669"/>
            <a:ext cx="2449024" cy="337100"/>
          </a:xfrm>
          <a:prstGeom prst="rect">
            <a:avLst/>
          </a:prstGeom>
        </p:spPr>
        <p:txBody>
          <a:bodyPr vert="horz" wrap="square" lIns="0" tIns="36000" rIns="0" bIns="54000">
            <a:spAutoFit/>
          </a:bodyPr>
          <a:lstStyle>
            <a:lvl1pPr marL="0" indent="0">
              <a:buNone/>
              <a:defRPr sz="1600">
                <a:solidFill>
                  <a:srgbClr val="181818"/>
                </a:solidFill>
              </a:defRPr>
            </a:lvl1pPr>
          </a:lstStyle>
          <a:p>
            <a:pPr lvl="0"/>
            <a:r>
              <a:rPr lang="en-AU"/>
              <a:t>Click to edit caption</a:t>
            </a:r>
            <a:endParaRPr lang="en-US"/>
          </a:p>
        </p:txBody>
      </p:sp>
      <p:sp>
        <p:nvSpPr>
          <p:cNvPr id="37" name="Picture Placeholder 2"/>
          <p:cNvSpPr>
            <a:spLocks noGrp="1"/>
          </p:cNvSpPr>
          <p:nvPr>
            <p:ph type="pic" sz="quarter" idx="39" hasCustomPrompt="1"/>
          </p:nvPr>
        </p:nvSpPr>
        <p:spPr>
          <a:xfrm>
            <a:off x="6239364" y="4365869"/>
            <a:ext cx="2449024" cy="2012706"/>
          </a:xfrm>
          <a:prstGeom prst="rect">
            <a:avLst/>
          </a:prstGeom>
        </p:spPr>
        <p:txBody>
          <a:bodyPr vert="horz"/>
          <a:lstStyle>
            <a:lvl1pPr marL="0" indent="0">
              <a:buNone/>
              <a:defRPr/>
            </a:lvl1pPr>
          </a:lstStyle>
          <a:p>
            <a:r>
              <a:rPr lang="en-US"/>
              <a:t>Add graphic image here</a:t>
            </a:r>
          </a:p>
        </p:txBody>
      </p:sp>
      <p:sp>
        <p:nvSpPr>
          <p:cNvPr id="38" name="Text Placeholder 7"/>
          <p:cNvSpPr>
            <a:spLocks noGrp="1"/>
          </p:cNvSpPr>
          <p:nvPr>
            <p:ph type="body" sz="quarter" idx="40" hasCustomPrompt="1"/>
          </p:nvPr>
        </p:nvSpPr>
        <p:spPr>
          <a:xfrm>
            <a:off x="6239364" y="4020669"/>
            <a:ext cx="2449024" cy="337100"/>
          </a:xfrm>
          <a:prstGeom prst="rect">
            <a:avLst/>
          </a:prstGeom>
        </p:spPr>
        <p:txBody>
          <a:bodyPr vert="horz" wrap="square" lIns="0" tIns="36000" rIns="0" bIns="54000">
            <a:spAutoFit/>
          </a:bodyPr>
          <a:lstStyle>
            <a:lvl1pPr marL="0" indent="0">
              <a:buNone/>
              <a:defRPr sz="1600">
                <a:solidFill>
                  <a:srgbClr val="181818"/>
                </a:solidFill>
              </a:defRPr>
            </a:lvl1pPr>
          </a:lstStyle>
          <a:p>
            <a:pPr lvl="0"/>
            <a:r>
              <a:rPr lang="en-AU"/>
              <a:t>Click to edit caption</a:t>
            </a:r>
            <a:endParaRPr lang="en-US"/>
          </a:p>
        </p:txBody>
      </p:sp>
      <p:cxnSp>
        <p:nvCxnSpPr>
          <p:cNvPr id="39" name="Straight Connector 38"/>
          <p:cNvCxnSpPr/>
          <p:nvPr userDrawn="1"/>
        </p:nvCxnSpPr>
        <p:spPr>
          <a:xfrm>
            <a:off x="444504" y="946976"/>
            <a:ext cx="8239125" cy="1588"/>
          </a:xfrm>
          <a:prstGeom prst="line">
            <a:avLst/>
          </a:prstGeom>
          <a:ln w="12700" cmpd="sng">
            <a:solidFill>
              <a:srgbClr val="177F99"/>
            </a:solidFill>
          </a:ln>
        </p:spPr>
        <p:style>
          <a:lnRef idx="1">
            <a:schemeClr val="accent1"/>
          </a:lnRef>
          <a:fillRef idx="0">
            <a:schemeClr val="accent1"/>
          </a:fillRef>
          <a:effectRef idx="0">
            <a:schemeClr val="accent1"/>
          </a:effectRef>
          <a:fontRef idx="minor">
            <a:schemeClr val="tx1"/>
          </a:fontRef>
        </p:style>
      </p:cxnSp>
      <p:sp>
        <p:nvSpPr>
          <p:cNvPr id="18" name="Content Placeholder 2"/>
          <p:cNvSpPr>
            <a:spLocks noGrp="1"/>
          </p:cNvSpPr>
          <p:nvPr>
            <p:ph idx="11" hasCustomPrompt="1"/>
          </p:nvPr>
        </p:nvSpPr>
        <p:spPr>
          <a:xfrm>
            <a:off x="452438" y="1130400"/>
            <a:ext cx="8227560" cy="276999"/>
          </a:xfrm>
          <a:prstGeom prst="rect">
            <a:avLst/>
          </a:prstGeom>
        </p:spPr>
        <p:txBody>
          <a:bodyPr lIns="0" tIns="0" rIns="36000" bIns="0">
            <a:spAutoFit/>
          </a:bodyPr>
          <a:lstStyle>
            <a:lvl1pPr marL="285750" indent="-285750" algn="l">
              <a:buFont typeface="Arial" panose="020B0604020202020204" pitchFamily="34" charset="0"/>
              <a:buChar char="•"/>
              <a:defRPr sz="1800" b="0">
                <a:solidFill>
                  <a:srgbClr val="177F99"/>
                </a:solidFill>
              </a:defRPr>
            </a:lvl1pPr>
            <a:lvl2pPr marL="446088" indent="-174625">
              <a:defRPr sz="1600" b="0">
                <a:solidFill>
                  <a:schemeClr val="accent2"/>
                </a:solidFill>
              </a:defRPr>
            </a:lvl2pPr>
            <a:lvl3pPr>
              <a:buNone/>
              <a:defRPr sz="1600" b="0">
                <a:solidFill>
                  <a:schemeClr val="accent2"/>
                </a:solidFill>
              </a:defRPr>
            </a:lvl3pPr>
            <a:lvl4pPr>
              <a:defRPr sz="1600" b="0">
                <a:solidFill>
                  <a:schemeClr val="accent2"/>
                </a:solidFill>
              </a:defRPr>
            </a:lvl4pPr>
            <a:lvl5pPr>
              <a:defRPr sz="1600" b="0">
                <a:solidFill>
                  <a:schemeClr val="accent2"/>
                </a:solidFill>
              </a:defRPr>
            </a:lvl5pPr>
          </a:lstStyle>
          <a:p>
            <a:pPr lvl="0"/>
            <a:r>
              <a:rPr lang="en-AU"/>
              <a:t>Click to edit subtitle text</a:t>
            </a:r>
          </a:p>
        </p:txBody>
      </p:sp>
    </p:spTree>
    <p:extLst>
      <p:ext uri="{BB962C8B-B14F-4D97-AF65-F5344CB8AC3E}">
        <p14:creationId xmlns:p14="http://schemas.microsoft.com/office/powerpoint/2010/main" val="4137617574"/>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 Blank">
    <p:spTree>
      <p:nvGrpSpPr>
        <p:cNvPr id="1" name=""/>
        <p:cNvGrpSpPr/>
        <p:nvPr/>
      </p:nvGrpSpPr>
      <p:grpSpPr>
        <a:xfrm>
          <a:off x="0" y="0"/>
          <a:ext cx="0" cy="0"/>
          <a:chOff x="0" y="0"/>
          <a:chExt cx="0" cy="0"/>
        </a:xfrm>
      </p:grpSpPr>
      <p:sp>
        <p:nvSpPr>
          <p:cNvPr id="25" name="Title 12"/>
          <p:cNvSpPr>
            <a:spLocks noGrp="1"/>
          </p:cNvSpPr>
          <p:nvPr>
            <p:ph type="title" hasCustomPrompt="1"/>
          </p:nvPr>
        </p:nvSpPr>
        <p:spPr>
          <a:xfrm>
            <a:off x="457200" y="460375"/>
            <a:ext cx="8229600" cy="430887"/>
          </a:xfrm>
          <a:prstGeom prst="rect">
            <a:avLst/>
          </a:prstGeom>
        </p:spPr>
        <p:txBody>
          <a:bodyPr lIns="0" tIns="0" rIns="0" bIns="0">
            <a:spAutoFit/>
          </a:bodyPr>
          <a:lstStyle/>
          <a:p>
            <a:r>
              <a:rPr lang="en-AU"/>
              <a:t>Click to edit page title</a:t>
            </a:r>
            <a:endParaRPr lang="en-US"/>
          </a:p>
        </p:txBody>
      </p:sp>
      <p:cxnSp>
        <p:nvCxnSpPr>
          <p:cNvPr id="10" name="Straight Connector 9"/>
          <p:cNvCxnSpPr/>
          <p:nvPr userDrawn="1"/>
        </p:nvCxnSpPr>
        <p:spPr>
          <a:xfrm>
            <a:off x="444504" y="946976"/>
            <a:ext cx="8239125" cy="1588"/>
          </a:xfrm>
          <a:prstGeom prst="line">
            <a:avLst/>
          </a:prstGeom>
          <a:ln w="12700" cmpd="sng">
            <a:solidFill>
              <a:srgbClr val="177F99"/>
            </a:solidFill>
          </a:ln>
        </p:spPr>
        <p:style>
          <a:lnRef idx="1">
            <a:schemeClr val="accent1"/>
          </a:lnRef>
          <a:fillRef idx="0">
            <a:schemeClr val="accent1"/>
          </a:fillRef>
          <a:effectRef idx="0">
            <a:schemeClr val="accent1"/>
          </a:effectRef>
          <a:fontRef idx="minor">
            <a:schemeClr val="tx1"/>
          </a:fontRef>
        </p:style>
      </p:cxnSp>
      <p:sp>
        <p:nvSpPr>
          <p:cNvPr id="11" name="Slide Number Placeholder 5"/>
          <p:cNvSpPr>
            <a:spLocks noGrp="1"/>
          </p:cNvSpPr>
          <p:nvPr>
            <p:ph type="sldNum" sz="quarter" idx="14"/>
          </p:nvPr>
        </p:nvSpPr>
        <p:spPr>
          <a:xfrm>
            <a:off x="8394824" y="6534000"/>
            <a:ext cx="576000" cy="324000"/>
          </a:xfrm>
          <a:prstGeom prst="rect">
            <a:avLst/>
          </a:prstGeom>
          <a:ln>
            <a:noFill/>
          </a:ln>
        </p:spPr>
        <p:txBody>
          <a:bodyPr vert="horz" lIns="0" tIns="0" rIns="0" bIns="0" rtlCol="0" anchor="t" anchorCtr="0"/>
          <a:lstStyle>
            <a:lvl1pPr algn="ctr" fontAlgn="auto">
              <a:spcBef>
                <a:spcPts val="0"/>
              </a:spcBef>
              <a:spcAft>
                <a:spcPts val="0"/>
              </a:spcAft>
              <a:defRPr sz="1200" b="0" i="0">
                <a:solidFill>
                  <a:srgbClr val="177F99"/>
                </a:solidFill>
                <a:latin typeface="Calibri"/>
                <a:cs typeface="Calibri"/>
              </a:defRPr>
            </a:lvl1pPr>
          </a:lstStyle>
          <a:p>
            <a:pPr>
              <a:defRPr/>
            </a:pPr>
            <a:fld id="{D7E63F93-6DB8-4183-A660-14D35A78079A}" type="slidenum">
              <a:rPr lang="en-AU" smtClean="0"/>
              <a:pPr>
                <a:defRPr/>
              </a:pPr>
              <a:t>‹#›</a:t>
            </a:fld>
            <a:endParaRPr lang="en-AU"/>
          </a:p>
        </p:txBody>
      </p:sp>
      <p:sp>
        <p:nvSpPr>
          <p:cNvPr id="6" name="Content Placeholder 2"/>
          <p:cNvSpPr>
            <a:spLocks noGrp="1"/>
          </p:cNvSpPr>
          <p:nvPr>
            <p:ph idx="11" hasCustomPrompt="1"/>
          </p:nvPr>
        </p:nvSpPr>
        <p:spPr>
          <a:xfrm>
            <a:off x="452438" y="1130400"/>
            <a:ext cx="8227560" cy="276999"/>
          </a:xfrm>
          <a:prstGeom prst="rect">
            <a:avLst/>
          </a:prstGeom>
        </p:spPr>
        <p:txBody>
          <a:bodyPr lIns="0" tIns="0" rIns="36000" bIns="0">
            <a:spAutoFit/>
          </a:bodyPr>
          <a:lstStyle>
            <a:lvl1pPr marL="285750" indent="-285750" algn="l">
              <a:buFont typeface="Arial" panose="020B0604020202020204" pitchFamily="34" charset="0"/>
              <a:buChar char="•"/>
              <a:defRPr sz="1800" b="0">
                <a:solidFill>
                  <a:srgbClr val="177F99"/>
                </a:solidFill>
              </a:defRPr>
            </a:lvl1pPr>
            <a:lvl2pPr marL="446088" indent="-174625">
              <a:defRPr sz="1600" b="0">
                <a:solidFill>
                  <a:schemeClr val="accent2"/>
                </a:solidFill>
              </a:defRPr>
            </a:lvl2pPr>
            <a:lvl3pPr>
              <a:buNone/>
              <a:defRPr sz="1600" b="0">
                <a:solidFill>
                  <a:schemeClr val="accent2"/>
                </a:solidFill>
              </a:defRPr>
            </a:lvl3pPr>
            <a:lvl4pPr>
              <a:defRPr sz="1600" b="0">
                <a:solidFill>
                  <a:schemeClr val="accent2"/>
                </a:solidFill>
              </a:defRPr>
            </a:lvl4pPr>
            <a:lvl5pPr>
              <a:defRPr sz="1600" b="0">
                <a:solidFill>
                  <a:schemeClr val="accent2"/>
                </a:solidFill>
              </a:defRPr>
            </a:lvl5pPr>
          </a:lstStyle>
          <a:p>
            <a:pPr lvl="0"/>
            <a:r>
              <a:rPr lang="en-AU"/>
              <a:t>Click to edit subtitle text</a:t>
            </a:r>
          </a:p>
        </p:txBody>
      </p:sp>
    </p:spTree>
    <p:extLst>
      <p:ext uri="{BB962C8B-B14F-4D97-AF65-F5344CB8AC3E}">
        <p14:creationId xmlns:p14="http://schemas.microsoft.com/office/powerpoint/2010/main" val="2086014992"/>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45546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C264839-2174-4272-AE67-FFAD5B67D79A}" type="datetime1">
              <a:rPr lang="en-AU" smtClean="0"/>
              <a:t>12/01/2021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7D292F6-9E54-4414-89B4-05024E3A9341}" type="slidenum">
              <a:rPr lang="en-AU" smtClean="0"/>
              <a:pPr/>
              <a:t>‹#›</a:t>
            </a:fld>
            <a:endParaRPr lang="en-AU"/>
          </a:p>
        </p:txBody>
      </p:sp>
    </p:spTree>
    <p:extLst>
      <p:ext uri="{BB962C8B-B14F-4D97-AF65-F5344CB8AC3E}">
        <p14:creationId xmlns:p14="http://schemas.microsoft.com/office/powerpoint/2010/main" val="687395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6193" r:id="rId1"/>
    <p:sldLayoutId id="2147486195" r:id="rId2"/>
    <p:sldLayoutId id="2147486197" r:id="rId3"/>
    <p:sldLayoutId id="2147486212" r:id="rId4"/>
    <p:sldLayoutId id="2147486182" r:id="rId5"/>
    <p:sldLayoutId id="2147486207" r:id="rId6"/>
    <p:sldLayoutId id="2147486208" r:id="rId7"/>
    <p:sldLayoutId id="2147486213" r:id="rId8"/>
    <p:sldLayoutId id="2147486183" r:id="rId9"/>
    <p:sldLayoutId id="2147486198" r:id="rId10"/>
    <p:sldLayoutId id="2147486199" r:id="rId11"/>
    <p:sldLayoutId id="2147486200" r:id="rId12"/>
    <p:sldLayoutId id="2147486204" r:id="rId13"/>
    <p:sldLayoutId id="2147486203" r:id="rId14"/>
    <p:sldLayoutId id="2147486210" r:id="rId15"/>
    <p:sldLayoutId id="2147486211" r:id="rId16"/>
    <p:sldLayoutId id="2147486202" r:id="rId17"/>
    <p:sldLayoutId id="2147486201" r:id="rId18"/>
    <p:sldLayoutId id="2147486209" r:id="rId19"/>
    <p:sldLayoutId id="2147486205" r:id="rId20"/>
    <p:sldLayoutId id="2147486206" r:id="rId21"/>
    <p:sldLayoutId id="2147486214" r:id="rId22"/>
  </p:sldLayoutIdLst>
  <p:hf hdr="0" ftr="0" dt="0"/>
  <p:txStyles>
    <p:titleStyle>
      <a:lvl1pPr marL="1588" indent="0" algn="l" rtl="0" eaLnBrk="1" fontAlgn="base" hangingPunct="1">
        <a:spcBef>
          <a:spcPct val="0"/>
        </a:spcBef>
        <a:spcAft>
          <a:spcPct val="0"/>
        </a:spcAft>
        <a:defRPr lang="en-AU" sz="2800" b="1" kern="1200" dirty="0">
          <a:solidFill>
            <a:srgbClr val="177F99"/>
          </a:solidFill>
          <a:latin typeface="Calibri"/>
          <a:ea typeface="+mn-ea"/>
          <a:cs typeface="Calibri"/>
        </a:defRPr>
      </a:lvl1pPr>
      <a:lvl2pPr marL="357188" indent="1588" algn="l" rtl="0" eaLnBrk="1" fontAlgn="base" hangingPunct="1">
        <a:spcBef>
          <a:spcPct val="0"/>
        </a:spcBef>
        <a:spcAft>
          <a:spcPct val="0"/>
        </a:spcAft>
        <a:defRPr sz="2800" b="1">
          <a:solidFill>
            <a:schemeClr val="bg1"/>
          </a:solidFill>
          <a:latin typeface="Calibri" pitchFamily="34" charset="0"/>
        </a:defRPr>
      </a:lvl2pPr>
      <a:lvl3pPr marL="357188" indent="1588" algn="l" rtl="0" eaLnBrk="1" fontAlgn="base" hangingPunct="1">
        <a:spcBef>
          <a:spcPct val="0"/>
        </a:spcBef>
        <a:spcAft>
          <a:spcPct val="0"/>
        </a:spcAft>
        <a:defRPr sz="2800" b="1">
          <a:solidFill>
            <a:schemeClr val="bg1"/>
          </a:solidFill>
          <a:latin typeface="Calibri" pitchFamily="34" charset="0"/>
        </a:defRPr>
      </a:lvl3pPr>
      <a:lvl4pPr marL="357188" indent="1588" algn="l" rtl="0" eaLnBrk="1" fontAlgn="base" hangingPunct="1">
        <a:spcBef>
          <a:spcPct val="0"/>
        </a:spcBef>
        <a:spcAft>
          <a:spcPct val="0"/>
        </a:spcAft>
        <a:defRPr sz="2800" b="1">
          <a:solidFill>
            <a:schemeClr val="bg1"/>
          </a:solidFill>
          <a:latin typeface="Calibri" pitchFamily="34" charset="0"/>
        </a:defRPr>
      </a:lvl4pPr>
      <a:lvl5pPr marL="357188" indent="1588" algn="l" rtl="0" eaLnBrk="1" fontAlgn="base" hangingPunct="1">
        <a:spcBef>
          <a:spcPct val="0"/>
        </a:spcBef>
        <a:spcAft>
          <a:spcPct val="0"/>
        </a:spcAft>
        <a:defRPr sz="2800" b="1">
          <a:solidFill>
            <a:schemeClr val="bg1"/>
          </a:solidFill>
          <a:latin typeface="Calibri" pitchFamily="34" charset="0"/>
        </a:defRPr>
      </a:lvl5pPr>
      <a:lvl6pPr marL="457200" algn="ctr" rtl="0" eaLnBrk="1" fontAlgn="base" hangingPunct="1">
        <a:spcBef>
          <a:spcPct val="0"/>
        </a:spcBef>
        <a:spcAft>
          <a:spcPct val="0"/>
        </a:spcAft>
        <a:defRPr sz="4400">
          <a:solidFill>
            <a:schemeClr val="bg1"/>
          </a:solidFill>
          <a:latin typeface="Calibri" pitchFamily="34" charset="0"/>
        </a:defRPr>
      </a:lvl6pPr>
      <a:lvl7pPr marL="914400" algn="ctr" rtl="0" eaLnBrk="1" fontAlgn="base" hangingPunct="1">
        <a:spcBef>
          <a:spcPct val="0"/>
        </a:spcBef>
        <a:spcAft>
          <a:spcPct val="0"/>
        </a:spcAft>
        <a:defRPr sz="4400">
          <a:solidFill>
            <a:schemeClr val="bg1"/>
          </a:solidFill>
          <a:latin typeface="Calibri" pitchFamily="34" charset="0"/>
        </a:defRPr>
      </a:lvl7pPr>
      <a:lvl8pPr marL="1371600" algn="ctr" rtl="0" eaLnBrk="1" fontAlgn="base" hangingPunct="1">
        <a:spcBef>
          <a:spcPct val="0"/>
        </a:spcBef>
        <a:spcAft>
          <a:spcPct val="0"/>
        </a:spcAft>
        <a:defRPr sz="4400">
          <a:solidFill>
            <a:schemeClr val="bg1"/>
          </a:solidFill>
          <a:latin typeface="Calibri" pitchFamily="34" charset="0"/>
        </a:defRPr>
      </a:lvl8pPr>
      <a:lvl9pPr marL="1828800" algn="ctr" rtl="0" eaLnBrk="1" fontAlgn="base" hangingPunct="1">
        <a:spcBef>
          <a:spcPct val="0"/>
        </a:spcBef>
        <a:spcAft>
          <a:spcPct val="0"/>
        </a:spcAft>
        <a:defRPr sz="4400">
          <a:solidFill>
            <a:schemeClr val="bg1"/>
          </a:solidFill>
          <a:latin typeface="Calibr" pitchFamily="34" charset="0"/>
        </a:defRPr>
      </a:lvl9pPr>
    </p:titleStyle>
    <p:bodyStyle>
      <a:lvl1pPr marL="179388" indent="-179388" algn="l" rtl="0" eaLnBrk="1" fontAlgn="base" hangingPunct="1">
        <a:spcBef>
          <a:spcPct val="20000"/>
        </a:spcBef>
        <a:spcAft>
          <a:spcPct val="0"/>
        </a:spcAft>
        <a:buFont typeface="Arial" charset="0"/>
        <a:buChar char="•"/>
        <a:defRPr sz="1600" kern="1200">
          <a:solidFill>
            <a:schemeClr val="tx1">
              <a:lumMod val="65000"/>
              <a:lumOff val="35000"/>
            </a:schemeClr>
          </a:solidFill>
          <a:latin typeface="Calibri"/>
          <a:ea typeface="+mn-ea"/>
          <a:cs typeface="Calibri"/>
        </a:defRPr>
      </a:lvl1pPr>
      <a:lvl2pPr marL="742950" indent="-285750" algn="l" rtl="0" eaLnBrk="1" fontAlgn="base" hangingPunct="1">
        <a:spcBef>
          <a:spcPct val="20000"/>
        </a:spcBef>
        <a:spcAft>
          <a:spcPct val="0"/>
        </a:spcAft>
        <a:buFont typeface="Arial" charset="0"/>
        <a:buChar char="–"/>
        <a:defRPr sz="1400" kern="1200">
          <a:solidFill>
            <a:schemeClr val="tx1">
              <a:lumMod val="65000"/>
              <a:lumOff val="35000"/>
            </a:schemeClr>
          </a:solidFill>
          <a:latin typeface="Calibri"/>
          <a:ea typeface="+mn-ea"/>
          <a:cs typeface="Calibri"/>
        </a:defRPr>
      </a:lvl2pPr>
      <a:lvl3pPr marL="1143000" indent="-228600" algn="l" rtl="0" eaLnBrk="1" fontAlgn="base" hangingPunct="1">
        <a:spcBef>
          <a:spcPct val="20000"/>
        </a:spcBef>
        <a:spcAft>
          <a:spcPct val="0"/>
        </a:spcAft>
        <a:buFont typeface="Arial" charset="0"/>
        <a:buChar char="•"/>
        <a:defRPr sz="1200" kern="1200">
          <a:solidFill>
            <a:schemeClr val="tx1">
              <a:lumMod val="65000"/>
              <a:lumOff val="35000"/>
            </a:schemeClr>
          </a:solidFill>
          <a:latin typeface="Calibri"/>
          <a:ea typeface="+mn-ea"/>
          <a:cs typeface="Calibri"/>
        </a:defRPr>
      </a:lvl3pPr>
      <a:lvl4pPr marL="1600200" indent="-228600" algn="l" rtl="0" eaLnBrk="1" fontAlgn="base" hangingPunct="1">
        <a:spcBef>
          <a:spcPct val="20000"/>
        </a:spcBef>
        <a:spcAft>
          <a:spcPct val="0"/>
        </a:spcAft>
        <a:buFont typeface="Arial" charset="0"/>
        <a:buChar char="–"/>
        <a:defRPr sz="1000" kern="1200">
          <a:solidFill>
            <a:schemeClr val="tx1">
              <a:lumMod val="65000"/>
              <a:lumOff val="35000"/>
            </a:schemeClr>
          </a:solidFill>
          <a:latin typeface="Calibri"/>
          <a:ea typeface="+mn-ea"/>
          <a:cs typeface="Calibri"/>
        </a:defRPr>
      </a:lvl4pPr>
      <a:lvl5pPr marL="2057400" indent="-228600" algn="l" rtl="0" eaLnBrk="1" fontAlgn="base" hangingPunct="1">
        <a:spcBef>
          <a:spcPct val="20000"/>
        </a:spcBef>
        <a:spcAft>
          <a:spcPct val="0"/>
        </a:spcAft>
        <a:buFont typeface="Arial" charset="0"/>
        <a:buChar char="»"/>
        <a:defRPr sz="1000" kern="1200">
          <a:solidFill>
            <a:schemeClr val="tx1">
              <a:lumMod val="65000"/>
              <a:lumOff val="35000"/>
            </a:schemeClr>
          </a:solidFill>
          <a:latin typeface="Calibri"/>
          <a:ea typeface="+mn-ea"/>
          <a:cs typeface="Calibri"/>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chart" Target="../charts/chart1.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chart" Target="../charts/chart2.xm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10" Type="http://schemas.openxmlformats.org/officeDocument/2006/relationships/chart" Target="../charts/chart4.xml"/><Relationship Id="rId4" Type="http://schemas.openxmlformats.org/officeDocument/2006/relationships/image" Target="../media/image10.png"/><Relationship Id="rId9" Type="http://schemas.openxmlformats.org/officeDocument/2006/relationships/chart" Target="../charts/chart3.xml"/></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chart" Target="../charts/chart5.xml"/><Relationship Id="rId7"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0.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chart" Target="../charts/chart6.xml"/><Relationship Id="rId4" Type="http://schemas.openxmlformats.org/officeDocument/2006/relationships/image" Target="../media/image9.png"/><Relationship Id="rId9" Type="http://schemas.openxmlformats.org/officeDocument/2006/relationships/image" Target="../media/image14.png"/></Relationships>
</file>

<file path=ppt/slides/_rels/slide1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chart" Target="../charts/chart7.xml"/></Relationships>
</file>

<file path=ppt/slides/_rels/slide1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chart" Target="../charts/chart8.xml"/><Relationship Id="rId7"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chart" Target="../charts/chart9.xml"/><Relationship Id="rId4" Type="http://schemas.openxmlformats.org/officeDocument/2006/relationships/image" Target="../media/image9.png"/><Relationship Id="rId9" Type="http://schemas.openxmlformats.org/officeDocument/2006/relationships/image" Target="../media/image14.png"/></Relationships>
</file>

<file path=ppt/slides/_rels/slide2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10" Type="http://schemas.openxmlformats.org/officeDocument/2006/relationships/chart" Target="../charts/chart11.xml"/><Relationship Id="rId4" Type="http://schemas.openxmlformats.org/officeDocument/2006/relationships/image" Target="../media/image10.png"/><Relationship Id="rId9" Type="http://schemas.openxmlformats.org/officeDocument/2006/relationships/chart" Target="../charts/chart10.xml"/></Relationships>
</file>

<file path=ppt/slides/_rels/slide2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chart" Target="../charts/chart12.xml"/></Relationships>
</file>

<file path=ppt/slides/_rels/slide2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chart" Target="../charts/chart13.xml"/></Relationships>
</file>

<file path=ppt/slides/_rels/slide2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chart" Target="../charts/chart14.xml"/></Relationships>
</file>

<file path=ppt/slides/_rels/slide3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chart" Target="../charts/chart15.xml"/></Relationships>
</file>

<file path=ppt/slides/_rels/slide3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chart" Target="../charts/chart16.xml"/></Relationships>
</file>

<file path=ppt/slides/_rels/slide3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1274010-8464-4575-AA99-A6A988C10797}"/>
              </a:ext>
            </a:extLst>
          </p:cNvPr>
          <p:cNvSpPr/>
          <p:nvPr/>
        </p:nvSpPr>
        <p:spPr>
          <a:xfrm>
            <a:off x="142044" y="5114865"/>
            <a:ext cx="8334299" cy="646331"/>
          </a:xfrm>
          <a:prstGeom prst="rect">
            <a:avLst/>
          </a:prstGeom>
        </p:spPr>
        <p:txBody>
          <a:bodyPr wrap="square" lIns="91440" tIns="45720" rIns="91440" bIns="45720" anchor="t">
            <a:spAutoFit/>
          </a:bodyPr>
          <a:lstStyle/>
          <a:p>
            <a:r>
              <a:rPr lang="en-AU" sz="3600" b="1" i="0">
                <a:solidFill>
                  <a:srgbClr val="177F99"/>
                </a:solidFill>
                <a:latin typeface="Calibri"/>
                <a:cs typeface="Calibri"/>
              </a:rPr>
              <a:t>Term community action planning</a:t>
            </a:r>
            <a:r>
              <a:rPr lang="en-AU" sz="3600">
                <a:latin typeface="Arial"/>
                <a:cs typeface="Arial"/>
              </a:rPr>
              <a:t> </a:t>
            </a:r>
            <a:r>
              <a:rPr lang="en-AU" sz="2000">
                <a:latin typeface="Arial"/>
                <a:cs typeface="Arial"/>
              </a:rPr>
              <a:t>2020</a:t>
            </a:r>
          </a:p>
        </p:txBody>
      </p:sp>
      <p:sp>
        <p:nvSpPr>
          <p:cNvPr id="6" name="Rectangle 5">
            <a:extLst>
              <a:ext uri="{FF2B5EF4-FFF2-40B4-BE49-F238E27FC236}">
                <a16:creationId xmlns:a16="http://schemas.microsoft.com/office/drawing/2014/main" id="{8E54A818-462F-49BB-BC2B-FC5832A07FC3}"/>
              </a:ext>
            </a:extLst>
          </p:cNvPr>
          <p:cNvSpPr/>
          <p:nvPr/>
        </p:nvSpPr>
        <p:spPr>
          <a:xfrm>
            <a:off x="4998077" y="415636"/>
            <a:ext cx="4145923" cy="628073"/>
          </a:xfrm>
          <a:prstGeom prst="rect">
            <a:avLst/>
          </a:prstGeom>
          <a:solidFill>
            <a:sysClr val="window" lastClr="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r"/>
            <a:r>
              <a:rPr lang="en-AU" sz="2900" b="1" i="0">
                <a:solidFill>
                  <a:schemeClr val="tx1">
                    <a:lumMod val="75000"/>
                  </a:schemeClr>
                </a:solidFill>
              </a:rPr>
              <a:t>&lt;School name&gt;</a:t>
            </a:r>
            <a:endParaRPr lang="en-AU" sz="1400" i="0">
              <a:solidFill>
                <a:schemeClr val="tx1">
                  <a:lumMod val="75000"/>
                </a:schemeClr>
              </a:solidFill>
              <a:cs typeface="Calibri"/>
            </a:endParaRPr>
          </a:p>
          <a:p>
            <a:pPr algn="r"/>
            <a:endParaRPr lang="en-AU" sz="2900" b="1">
              <a:solidFill>
                <a:schemeClr val="tx1"/>
              </a:solidFill>
            </a:endParaRPr>
          </a:p>
        </p:txBody>
      </p:sp>
      <p:sp>
        <p:nvSpPr>
          <p:cNvPr id="2" name="Rectangle 1">
            <a:extLst>
              <a:ext uri="{FF2B5EF4-FFF2-40B4-BE49-F238E27FC236}">
                <a16:creationId xmlns:a16="http://schemas.microsoft.com/office/drawing/2014/main" id="{659A0313-A58A-4EE8-BC0B-28707DBF2599}"/>
              </a:ext>
            </a:extLst>
          </p:cNvPr>
          <p:cNvSpPr/>
          <p:nvPr/>
        </p:nvSpPr>
        <p:spPr>
          <a:xfrm>
            <a:off x="0" y="1642369"/>
            <a:ext cx="9144000" cy="34724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i="0">
                <a:solidFill>
                  <a:schemeClr val="tx1"/>
                </a:solidFill>
              </a:rPr>
              <a:t>&lt;Photo&gt;</a:t>
            </a:r>
          </a:p>
        </p:txBody>
      </p:sp>
      <p:sp>
        <p:nvSpPr>
          <p:cNvPr id="3" name="TextBox 2">
            <a:extLst>
              <a:ext uri="{FF2B5EF4-FFF2-40B4-BE49-F238E27FC236}">
                <a16:creationId xmlns:a16="http://schemas.microsoft.com/office/drawing/2014/main" id="{9D2967DC-BAD8-40F8-83A1-BF844F1CA992}"/>
              </a:ext>
            </a:extLst>
          </p:cNvPr>
          <p:cNvSpPr txBox="1"/>
          <p:nvPr/>
        </p:nvSpPr>
        <p:spPr>
          <a:xfrm>
            <a:off x="79846" y="415636"/>
            <a:ext cx="3804257" cy="461665"/>
          </a:xfrm>
          <a:prstGeom prst="rect">
            <a:avLst/>
          </a:prstGeom>
          <a:noFill/>
        </p:spPr>
        <p:txBody>
          <a:bodyPr wrap="square" rtlCol="0">
            <a:spAutoFit/>
          </a:bodyPr>
          <a:lstStyle/>
          <a:p>
            <a:r>
              <a:rPr lang="en-US" i="0">
                <a:solidFill>
                  <a:schemeClr val="tx1"/>
                </a:solidFill>
              </a:rPr>
              <a:t>&lt;School logo&gt;</a:t>
            </a:r>
            <a:endParaRPr lang="en-AU" i="0">
              <a:solidFill>
                <a:schemeClr val="tx1"/>
              </a:solidFill>
            </a:endParaRPr>
          </a:p>
        </p:txBody>
      </p:sp>
      <p:sp>
        <p:nvSpPr>
          <p:cNvPr id="5" name="Rectangle 4">
            <a:extLst>
              <a:ext uri="{FF2B5EF4-FFF2-40B4-BE49-F238E27FC236}">
                <a16:creationId xmlns:a16="http://schemas.microsoft.com/office/drawing/2014/main" id="{805876B4-20BC-4DBE-A48F-914A5C7A8F5B}"/>
              </a:ext>
            </a:extLst>
          </p:cNvPr>
          <p:cNvSpPr/>
          <p:nvPr/>
        </p:nvSpPr>
        <p:spPr>
          <a:xfrm>
            <a:off x="142041" y="5753683"/>
            <a:ext cx="8227765" cy="1077218"/>
          </a:xfrm>
          <a:prstGeom prst="rect">
            <a:avLst/>
          </a:prstGeom>
        </p:spPr>
        <p:txBody>
          <a:bodyPr wrap="none" lIns="91440" tIns="45720" rIns="91440" bIns="45720" anchor="t">
            <a:spAutoFit/>
          </a:bodyPr>
          <a:lstStyle/>
          <a:p>
            <a:pPr lvl="0">
              <a:spcBef>
                <a:spcPct val="20000"/>
              </a:spcBef>
            </a:pPr>
            <a:r>
              <a:rPr lang="en-AU" sz="3200" i="0">
                <a:solidFill>
                  <a:srgbClr val="FAA234"/>
                </a:solidFill>
                <a:latin typeface="Calibri"/>
                <a:cs typeface="Calibri"/>
              </a:rPr>
              <a:t>Community school improvement plan meeting</a:t>
            </a:r>
          </a:p>
          <a:p>
            <a:r>
              <a:rPr lang="en-AU" sz="3200" i="0">
                <a:solidFill>
                  <a:srgbClr val="FAA234"/>
                </a:solidFill>
                <a:latin typeface="Calibri"/>
                <a:cs typeface="Calibri"/>
              </a:rPr>
              <a:t>Term 2, 2020</a:t>
            </a:r>
          </a:p>
        </p:txBody>
      </p:sp>
    </p:spTree>
    <p:extLst>
      <p:ext uri="{BB962C8B-B14F-4D97-AF65-F5344CB8AC3E}">
        <p14:creationId xmlns:p14="http://schemas.microsoft.com/office/powerpoint/2010/main" val="556201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803DE35-FF3C-43E6-9ACB-2D2849BFDD86}"/>
              </a:ext>
            </a:extLst>
          </p:cNvPr>
          <p:cNvGrpSpPr/>
          <p:nvPr/>
        </p:nvGrpSpPr>
        <p:grpSpPr>
          <a:xfrm>
            <a:off x="224762" y="1110620"/>
            <a:ext cx="8635892" cy="5136958"/>
            <a:chOff x="195485" y="1059213"/>
            <a:chExt cx="8635892" cy="5136958"/>
          </a:xfrm>
        </p:grpSpPr>
        <p:graphicFrame>
          <p:nvGraphicFramePr>
            <p:cNvPr id="6" name="Content Placeholder 6">
              <a:extLst>
                <a:ext uri="{FF2B5EF4-FFF2-40B4-BE49-F238E27FC236}">
                  <a16:creationId xmlns:a16="http://schemas.microsoft.com/office/drawing/2014/main" id="{3149E139-8820-44DD-A130-6FC06298537D}"/>
                </a:ext>
              </a:extLst>
            </p:cNvPr>
            <p:cNvGraphicFramePr>
              <a:graphicFrameLocks/>
            </p:cNvGraphicFramePr>
            <p:nvPr>
              <p:extLst>
                <p:ext uri="{D42A27DB-BD31-4B8C-83A1-F6EECF244321}">
                  <p14:modId xmlns:p14="http://schemas.microsoft.com/office/powerpoint/2010/main" val="3527331021"/>
                </p:ext>
              </p:extLst>
            </p:nvPr>
          </p:nvGraphicFramePr>
          <p:xfrm>
            <a:off x="601781" y="1059213"/>
            <a:ext cx="8229596" cy="5136958"/>
          </p:xfrm>
          <a:graphic>
            <a:graphicData uri="http://schemas.openxmlformats.org/drawingml/2006/table">
              <a:tbl>
                <a:tblPr firstRow="1" bandRow="1">
                  <a:tableStyleId>{2D5ABB26-0587-4C30-8999-92F81FD0307C}</a:tableStyleId>
                </a:tblPr>
                <a:tblGrid>
                  <a:gridCol w="277230">
                    <a:extLst>
                      <a:ext uri="{9D8B030D-6E8A-4147-A177-3AD203B41FA5}">
                        <a16:colId xmlns:a16="http://schemas.microsoft.com/office/drawing/2014/main" val="4086346949"/>
                      </a:ext>
                    </a:extLst>
                  </a:gridCol>
                  <a:gridCol w="2380776">
                    <a:extLst>
                      <a:ext uri="{9D8B030D-6E8A-4147-A177-3AD203B41FA5}">
                        <a16:colId xmlns:a16="http://schemas.microsoft.com/office/drawing/2014/main" val="20000"/>
                      </a:ext>
                    </a:extLst>
                  </a:gridCol>
                  <a:gridCol w="5571590">
                    <a:extLst>
                      <a:ext uri="{9D8B030D-6E8A-4147-A177-3AD203B41FA5}">
                        <a16:colId xmlns:a16="http://schemas.microsoft.com/office/drawing/2014/main" val="20001"/>
                      </a:ext>
                    </a:extLst>
                  </a:gridCol>
                </a:tblGrid>
                <a:tr h="793799">
                  <a:tc>
                    <a:txBody>
                      <a:bodyPr/>
                      <a:lstStyle/>
                      <a:p>
                        <a:endParaRPr lang="en-AU" sz="1200"/>
                      </a:p>
                    </a:txBody>
                    <a:tcPr marL="72000" marR="72000" marT="36000" marB="36000"/>
                  </a:tc>
                  <a:tc>
                    <a:txBody>
                      <a:bodyPr/>
                      <a:lstStyle/>
                      <a:p>
                        <a:r>
                          <a:rPr lang="en-US" sz="1800" dirty="0"/>
                          <a:t>Childhood</a:t>
                        </a:r>
                      </a:p>
                      <a:p>
                        <a:r>
                          <a:rPr lang="en-US" sz="1100" i="1" dirty="0"/>
                          <a:t>Addresses children’s development so they are ready for school</a:t>
                        </a:r>
                        <a:endParaRPr lang="en-AU" sz="1100" i="1" dirty="0"/>
                      </a:p>
                    </a:txBody>
                    <a:tcPr marL="72000" marR="72000" marT="36000" marB="36000">
                      <a:solidFill>
                        <a:schemeClr val="bg1"/>
                      </a:solidFill>
                    </a:tcPr>
                  </a:tc>
                  <a:tc>
                    <a:txBody>
                      <a:bodyPr/>
                      <a:lstStyle/>
                      <a:p>
                        <a:pPr marL="285750" indent="-285750" algn="l">
                          <a:buFont typeface="Courier New" panose="020B0604020202020204" pitchFamily="34" charset="0"/>
                          <a:buChar char="o"/>
                        </a:pPr>
                        <a:r>
                          <a:rPr lang="en-US" sz="1400" i="1" dirty="0">
                            <a:solidFill>
                              <a:schemeClr val="bg1">
                                <a:lumMod val="50000"/>
                              </a:schemeClr>
                            </a:solidFill>
                          </a:rPr>
                          <a:t>Third of pre-prep students need improvements in &lt;numeracy skills&gt; and &lt;their school readiness&gt;</a:t>
                        </a:r>
                      </a:p>
                    </a:txBody>
                    <a:tcPr marL="72000" marR="72000" marT="36000" marB="36000" anchor="ctr">
                      <a:solidFill>
                        <a:schemeClr val="bg1"/>
                      </a:solidFill>
                    </a:tcPr>
                  </a:tc>
                  <a:extLst>
                    <a:ext uri="{0D108BD9-81ED-4DB2-BD59-A6C34878D82A}">
                      <a16:rowId xmlns:a16="http://schemas.microsoft.com/office/drawing/2014/main" val="10001"/>
                    </a:ext>
                  </a:extLst>
                </a:tr>
                <a:tr h="793799">
                  <a:tc>
                    <a:txBody>
                      <a:bodyPr/>
                      <a:lstStyle/>
                      <a:p>
                        <a:endParaRPr lang="en-AU" sz="1200"/>
                      </a:p>
                    </a:txBody>
                    <a:tcPr marL="72000" marR="72000" marT="36000" marB="36000"/>
                  </a:tc>
                  <a:tc>
                    <a:txBody>
                      <a:bodyPr/>
                      <a:lstStyle/>
                      <a:p>
                        <a:r>
                          <a:rPr lang="en-US" sz="1800" dirty="0"/>
                          <a:t>Class</a:t>
                        </a:r>
                      </a:p>
                      <a:p>
                        <a:r>
                          <a:rPr lang="en-US" sz="1100" i="1" dirty="0"/>
                          <a:t>Ensures all students have skills and prepared for success in high school</a:t>
                        </a:r>
                        <a:endParaRPr lang="en-AU" sz="1100" i="1" dirty="0"/>
                      </a:p>
                    </a:txBody>
                    <a:tcPr marL="72000" marR="72000" marT="36000" marB="36000">
                      <a:solidFill>
                        <a:schemeClr val="bg1"/>
                      </a:solidFill>
                    </a:tcPr>
                  </a:tc>
                  <a:tc>
                    <a:txBody>
                      <a:bodyPr/>
                      <a:lstStyle/>
                      <a:p>
                        <a:pPr marL="285750" indent="-285750" algn="l">
                          <a:buFont typeface="Courier New" panose="020B0604020202020204" pitchFamily="34" charset="0"/>
                          <a:buChar char="o"/>
                        </a:pPr>
                        <a:r>
                          <a:rPr lang="en-US" sz="1400" i="1" kern="1200">
                            <a:solidFill>
                              <a:schemeClr val="bg1">
                                <a:lumMod val="50000"/>
                              </a:schemeClr>
                            </a:solidFill>
                          </a:rPr>
                          <a:t>&lt;Most students&gt; need improvement in their mastery results for &lt;literacy and numeracy&gt; </a:t>
                        </a:r>
                      </a:p>
                      <a:p>
                        <a:pPr marL="285750" indent="-285750" algn="l">
                          <a:buFont typeface="Courier New" panose="020B0604020202020204" pitchFamily="34" charset="0"/>
                          <a:buChar char="o"/>
                        </a:pPr>
                        <a:r>
                          <a:rPr lang="en-US" sz="1400" i="1" kern="1200">
                            <a:solidFill>
                              <a:schemeClr val="bg1">
                                <a:lumMod val="50000"/>
                              </a:schemeClr>
                            </a:solidFill>
                          </a:rPr>
                          <a:t>Average year equivalent gap for students is &lt;6&gt; terms</a:t>
                        </a:r>
                      </a:p>
                    </a:txBody>
                    <a:tcPr marL="72000" marR="72000" marT="36000" marB="36000" anchor="ctr">
                      <a:solidFill>
                        <a:schemeClr val="bg1"/>
                      </a:solidFill>
                    </a:tcPr>
                  </a:tc>
                  <a:extLst>
                    <a:ext uri="{0D108BD9-81ED-4DB2-BD59-A6C34878D82A}">
                      <a16:rowId xmlns:a16="http://schemas.microsoft.com/office/drawing/2014/main" val="10002"/>
                    </a:ext>
                  </a:extLst>
                </a:tr>
                <a:tr h="793799">
                  <a:tc>
                    <a:txBody>
                      <a:bodyPr/>
                      <a:lstStyle/>
                      <a:p>
                        <a:endParaRPr lang="en-AU" sz="1200"/>
                      </a:p>
                    </a:txBody>
                    <a:tcPr marL="72000" marR="72000" marT="36000" marB="36000"/>
                  </a:tc>
                  <a:tc>
                    <a:txBody>
                      <a:bodyPr/>
                      <a:lstStyle/>
                      <a:p>
                        <a:r>
                          <a:rPr lang="en-US" sz="1800"/>
                          <a:t>Community</a:t>
                        </a:r>
                      </a:p>
                      <a:p>
                        <a:r>
                          <a:rPr lang="en-US" sz="1100" i="1"/>
                          <a:t>Supports families to engage in their student's education and health so that all students are high school-ready</a:t>
                        </a:r>
                        <a:endParaRPr lang="en-AU" sz="1100" i="1"/>
                      </a:p>
                    </a:txBody>
                    <a:tcPr marL="72000" marR="72000" marT="36000" marB="36000">
                      <a:solidFill>
                        <a:schemeClr val="bg1"/>
                      </a:solidFill>
                    </a:tcPr>
                  </a:tc>
                  <a:tc>
                    <a:txBody>
                      <a:bodyPr/>
                      <a:lstStyle/>
                      <a:p>
                        <a:pPr marL="285750" indent="-285750" algn="l">
                          <a:buFont typeface="Courier New" panose="020B0604020202020204" pitchFamily="34" charset="0"/>
                          <a:buChar char="o"/>
                        </a:pPr>
                        <a:r>
                          <a:rPr lang="en-US" sz="1400" i="1" kern="1200">
                            <a:solidFill>
                              <a:schemeClr val="bg1">
                                <a:lumMod val="50000"/>
                              </a:schemeClr>
                            </a:solidFill>
                          </a:rPr>
                          <a:t>Average attendance rate for the term &lt;was below&gt; 90% benchmark</a:t>
                        </a:r>
                      </a:p>
                      <a:p>
                        <a:pPr marL="285750" indent="-285750" algn="l">
                          <a:buFont typeface="Courier New" panose="020B0604020202020204" pitchFamily="34" charset="0"/>
                          <a:buChar char="o"/>
                        </a:pPr>
                        <a:r>
                          <a:rPr lang="en-AU" sz="1400" i="1" kern="1200">
                            <a:solidFill>
                              <a:schemeClr val="bg1">
                                <a:lumMod val="50000"/>
                              </a:schemeClr>
                            </a:solidFill>
                          </a:rPr>
                          <a:t>&lt;40&gt; students in the school do not have SET accounts; SET accounts for &lt;49&gt; in the school students are behind </a:t>
                        </a:r>
                      </a:p>
                      <a:p>
                        <a:pPr marL="285750" indent="-285750" algn="l">
                          <a:buFont typeface="Courier New" panose="020B0604020202020204" pitchFamily="34" charset="0"/>
                          <a:buChar char="o"/>
                        </a:pPr>
                        <a:endParaRPr lang="en-US" sz="1400" i="1" kern="1200">
                          <a:solidFill>
                            <a:schemeClr val="bg1">
                              <a:lumMod val="50000"/>
                            </a:schemeClr>
                          </a:solidFill>
                        </a:endParaRPr>
                      </a:p>
                    </a:txBody>
                    <a:tcPr marL="72000" marR="72000" marT="36000" marB="36000" anchor="ctr">
                      <a:solidFill>
                        <a:schemeClr val="bg1"/>
                      </a:solidFill>
                    </a:tcPr>
                  </a:tc>
                  <a:extLst>
                    <a:ext uri="{0D108BD9-81ED-4DB2-BD59-A6C34878D82A}">
                      <a16:rowId xmlns:a16="http://schemas.microsoft.com/office/drawing/2014/main" val="4062736940"/>
                    </a:ext>
                  </a:extLst>
                </a:tr>
                <a:tr h="793799">
                  <a:tc>
                    <a:txBody>
                      <a:bodyPr/>
                      <a:lstStyle/>
                      <a:p>
                        <a:endParaRPr lang="en-AU" sz="1200"/>
                      </a:p>
                    </a:txBody>
                    <a:tcPr marL="72000" marR="72000" marT="36000" marB="36000"/>
                  </a:tc>
                  <a:tc>
                    <a:txBody>
                      <a:bodyPr/>
                      <a:lstStyle/>
                      <a:p>
                        <a:r>
                          <a:rPr lang="en-US" sz="1800"/>
                          <a:t>Club</a:t>
                        </a:r>
                      </a:p>
                      <a:p>
                        <a:r>
                          <a:rPr lang="en-US" sz="1100" i="1"/>
                          <a:t>Ensures students develop their own unique talents in music, art and sport</a:t>
                        </a:r>
                        <a:endParaRPr lang="en-AU" sz="1100" i="1"/>
                      </a:p>
                    </a:txBody>
                    <a:tcPr marL="72000" marR="72000" marT="36000" marB="36000">
                      <a:solidFill>
                        <a:schemeClr val="bg1"/>
                      </a:solidFill>
                    </a:tcPr>
                  </a:tc>
                  <a:tc>
                    <a:txBody>
                      <a:bodyPr/>
                      <a:lstStyle/>
                      <a:p>
                        <a:pPr marL="285750" indent="-285750" algn="l">
                          <a:buFont typeface="Courier New" panose="020B0604020202020204" pitchFamily="34" charset="0"/>
                          <a:buChar char="o"/>
                        </a:pPr>
                        <a:r>
                          <a:rPr lang="en-US" sz="1400" i="1" kern="1200">
                            <a:solidFill>
                              <a:schemeClr val="bg1">
                                <a:lumMod val="50000"/>
                              </a:schemeClr>
                            </a:solidFill>
                            <a:highlight>
                              <a:srgbClr val="FFFF00"/>
                            </a:highlight>
                          </a:rPr>
                          <a:t>28 students participated in Band Camp and performed at the </a:t>
                        </a:r>
                        <a:r>
                          <a:rPr lang="en-US" sz="1400" i="1" kern="1200" err="1">
                            <a:solidFill>
                              <a:schemeClr val="bg1">
                                <a:lumMod val="50000"/>
                              </a:schemeClr>
                            </a:solidFill>
                            <a:highlight>
                              <a:srgbClr val="FFFF00"/>
                            </a:highlight>
                          </a:rPr>
                          <a:t>Yarrabah</a:t>
                        </a:r>
                        <a:r>
                          <a:rPr lang="en-US" sz="1400" i="1" kern="1200">
                            <a:solidFill>
                              <a:schemeClr val="bg1">
                                <a:lumMod val="50000"/>
                              </a:schemeClr>
                            </a:solidFill>
                            <a:highlight>
                              <a:srgbClr val="FFFF00"/>
                            </a:highlight>
                          </a:rPr>
                          <a:t> Music Festival</a:t>
                        </a:r>
                      </a:p>
                      <a:p>
                        <a:pPr marL="285750" indent="-285750" algn="l">
                          <a:buFont typeface="Courier New" panose="020B0604020202020204" pitchFamily="34" charset="0"/>
                          <a:buChar char="o"/>
                        </a:pPr>
                        <a:r>
                          <a:rPr lang="en-US" sz="1400" i="1" kern="1200">
                            <a:solidFill>
                              <a:schemeClr val="bg1">
                                <a:lumMod val="50000"/>
                              </a:schemeClr>
                            </a:solidFill>
                            <a:highlight>
                              <a:srgbClr val="FFFF00"/>
                            </a:highlight>
                          </a:rPr>
                          <a:t>In April the school band performed for visiting parents and community</a:t>
                        </a:r>
                      </a:p>
                      <a:p>
                        <a:pPr marL="0" indent="0" algn="l">
                          <a:buFont typeface="Courier New" panose="020B0604020202020204" pitchFamily="34" charset="0"/>
                          <a:buNone/>
                        </a:pPr>
                        <a:r>
                          <a:rPr lang="en-US" sz="1400" i="1" kern="1200">
                            <a:solidFill>
                              <a:schemeClr val="bg1">
                                <a:lumMod val="50000"/>
                              </a:schemeClr>
                            </a:solidFill>
                            <a:highlight>
                              <a:srgbClr val="FFFF00"/>
                            </a:highlight>
                          </a:rPr>
                          <a:t> </a:t>
                        </a:r>
                        <a:endParaRPr lang="en-AU" sz="1400" i="1" kern="1200">
                          <a:solidFill>
                            <a:schemeClr val="bg1">
                              <a:lumMod val="50000"/>
                            </a:schemeClr>
                          </a:solidFill>
                          <a:highlight>
                            <a:srgbClr val="FFFF00"/>
                          </a:highlight>
                        </a:endParaRPr>
                      </a:p>
                    </a:txBody>
                    <a:tcPr marL="72000" marR="72000" marT="36000" marB="36000" anchor="ctr">
                      <a:solidFill>
                        <a:schemeClr val="bg1"/>
                      </a:solidFill>
                    </a:tcPr>
                  </a:tc>
                  <a:extLst>
                    <a:ext uri="{0D108BD9-81ED-4DB2-BD59-A6C34878D82A}">
                      <a16:rowId xmlns:a16="http://schemas.microsoft.com/office/drawing/2014/main" val="149496991"/>
                    </a:ext>
                  </a:extLst>
                </a:tr>
                <a:tr h="793799">
                  <a:tc>
                    <a:txBody>
                      <a:bodyPr/>
                      <a:lstStyle/>
                      <a:p>
                        <a:endParaRPr lang="en-AU" sz="1200"/>
                      </a:p>
                    </a:txBody>
                    <a:tcPr marL="72000" marR="72000" marT="36000" marB="36000"/>
                  </a:tc>
                  <a:tc>
                    <a:txBody>
                      <a:bodyPr/>
                      <a:lstStyle/>
                      <a:p>
                        <a:r>
                          <a:rPr lang="en-US" sz="1800" dirty="0"/>
                          <a:t>Culture</a:t>
                        </a:r>
                      </a:p>
                      <a:p>
                        <a:r>
                          <a:rPr lang="en-US" sz="1100" i="1" dirty="0"/>
                          <a:t>Ensures students learn about their Indigenous history, people, culture, languages and country</a:t>
                        </a:r>
                        <a:endParaRPr lang="en-AU" sz="1100" i="1" dirty="0"/>
                      </a:p>
                    </a:txBody>
                    <a:tcPr marL="72000" marR="72000" marT="36000" marB="36000">
                      <a:solidFill>
                        <a:schemeClr val="bg1"/>
                      </a:solidFill>
                    </a:tcPr>
                  </a:tc>
                  <a:tc>
                    <a:txBody>
                      <a:bodyPr/>
                      <a:lstStyle/>
                      <a:p>
                        <a:pPr marL="285750" indent="-285750" algn="l">
                          <a:buFont typeface="Courier New" panose="020B0604020202020204" pitchFamily="34" charset="0"/>
                          <a:buChar char="o"/>
                        </a:pPr>
                        <a:r>
                          <a:rPr lang="en-AU" sz="1400" i="1" kern="1200" dirty="0">
                            <a:solidFill>
                              <a:schemeClr val="bg1">
                                <a:lumMod val="50000"/>
                              </a:schemeClr>
                            </a:solidFill>
                          </a:rPr>
                          <a:t>&lt;None&gt; of the groups met lesson target of 1 lesson per week</a:t>
                        </a:r>
                      </a:p>
                      <a:p>
                        <a:pPr marL="285750" indent="-285750" algn="l">
                          <a:buFont typeface="Courier New" panose="020B0604020202020204" pitchFamily="34" charset="0"/>
                          <a:buChar char="o"/>
                        </a:pPr>
                        <a:r>
                          <a:rPr lang="en-AU" sz="1400" i="1" kern="1200" dirty="0">
                            <a:solidFill>
                              <a:schemeClr val="bg1">
                                <a:lumMod val="50000"/>
                              </a:schemeClr>
                            </a:solidFill>
                          </a:rPr>
                          <a:t>&lt;Years 3-4&gt; has the lowest lesson progress and the lowest assessment resus</a:t>
                        </a:r>
                      </a:p>
                    </a:txBody>
                    <a:tcPr marL="72000" marR="72000" marT="36000" marB="36000" anchor="ctr">
                      <a:solidFill>
                        <a:schemeClr val="bg1"/>
                      </a:solidFill>
                    </a:tcPr>
                  </a:tc>
                  <a:extLst>
                    <a:ext uri="{0D108BD9-81ED-4DB2-BD59-A6C34878D82A}">
                      <a16:rowId xmlns:a16="http://schemas.microsoft.com/office/drawing/2014/main" val="3594916346"/>
                    </a:ext>
                  </a:extLst>
                </a:tr>
                <a:tr h="730172">
                  <a:tc>
                    <a:txBody>
                      <a:bodyPr/>
                      <a:lstStyle/>
                      <a:p>
                        <a:endParaRPr lang="en-AU" sz="1200"/>
                      </a:p>
                    </a:txBody>
                    <a:tcPr marL="72000" marR="72000" marT="36000" marB="36000"/>
                  </a:tc>
                  <a:tc>
                    <a:txBody>
                      <a:bodyPr/>
                      <a:lstStyle/>
                      <a:p>
                        <a:r>
                          <a:rPr lang="en-US" sz="1800"/>
                          <a:t>Civics</a:t>
                        </a:r>
                      </a:p>
                      <a:p>
                        <a:r>
                          <a:rPr lang="en-US" sz="1100" i="1"/>
                          <a:t>Ensures students understand their multi-layered identity and develop an appreciation for diversity </a:t>
                        </a:r>
                        <a:endParaRPr lang="en-AU" sz="1100" i="1"/>
                      </a:p>
                    </a:txBody>
                    <a:tcPr marL="72000" marR="72000" marT="36000" marB="36000">
                      <a:solidFill>
                        <a:schemeClr val="bg1"/>
                      </a:solidFill>
                    </a:tcPr>
                  </a:tc>
                  <a:tc>
                    <a:txBody>
                      <a:bodyPr/>
                      <a:lstStyle/>
                      <a:p>
                        <a:pPr marL="285750" indent="-285750" algn="l">
                          <a:buFont typeface="Courier New" panose="020B0604020202020204" pitchFamily="34" charset="0"/>
                          <a:buChar char="o"/>
                        </a:pPr>
                        <a:r>
                          <a:rPr lang="en-US" sz="1400" i="1" kern="1200" dirty="0">
                            <a:solidFill>
                              <a:schemeClr val="bg1">
                                <a:lumMod val="50000"/>
                              </a:schemeClr>
                            </a:solidFill>
                            <a:highlight>
                              <a:srgbClr val="FFFF00"/>
                            </a:highlight>
                          </a:rPr>
                          <a:t>Delegation from Cape York communities visited our community</a:t>
                        </a:r>
                      </a:p>
                    </a:txBody>
                    <a:tcPr marL="72000" marR="72000" marT="36000" marB="36000" anchor="ctr">
                      <a:solidFill>
                        <a:schemeClr val="bg1"/>
                      </a:solidFill>
                    </a:tcPr>
                  </a:tc>
                  <a:extLst>
                    <a:ext uri="{0D108BD9-81ED-4DB2-BD59-A6C34878D82A}">
                      <a16:rowId xmlns:a16="http://schemas.microsoft.com/office/drawing/2014/main" val="2844870488"/>
                    </a:ext>
                  </a:extLst>
                </a:tr>
              </a:tbl>
            </a:graphicData>
          </a:graphic>
        </p:graphicFrame>
        <p:pic>
          <p:nvPicPr>
            <p:cNvPr id="7" name="Picture 6" descr="A picture containing drawing&#10;&#10;Description automatically generated">
              <a:extLst>
                <a:ext uri="{FF2B5EF4-FFF2-40B4-BE49-F238E27FC236}">
                  <a16:creationId xmlns:a16="http://schemas.microsoft.com/office/drawing/2014/main" id="{E646D36F-EBF7-4781-98D2-1BE85600AA2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24"/>
            <a:stretch/>
          </p:blipFill>
          <p:spPr>
            <a:xfrm>
              <a:off x="219838" y="2865332"/>
              <a:ext cx="562899" cy="580437"/>
            </a:xfrm>
            <a:prstGeom prst="rect">
              <a:avLst/>
            </a:prstGeom>
          </p:spPr>
        </p:pic>
        <p:pic>
          <p:nvPicPr>
            <p:cNvPr id="3" name="Picture 2" descr="A close up of a logo&#10;&#10;Description automatically generated">
              <a:extLst>
                <a:ext uri="{FF2B5EF4-FFF2-40B4-BE49-F238E27FC236}">
                  <a16:creationId xmlns:a16="http://schemas.microsoft.com/office/drawing/2014/main" id="{A0CEE114-40D6-4B14-B45B-101423820E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5485" y="4580557"/>
              <a:ext cx="605580" cy="574255"/>
            </a:xfrm>
            <a:prstGeom prst="rect">
              <a:avLst/>
            </a:prstGeom>
          </p:spPr>
        </p:pic>
        <p:pic>
          <p:nvPicPr>
            <p:cNvPr id="9" name="Picture 8" descr="A picture containing clock, drawing&#10;&#10;Description automatically generated">
              <a:extLst>
                <a:ext uri="{FF2B5EF4-FFF2-40B4-BE49-F238E27FC236}">
                  <a16:creationId xmlns:a16="http://schemas.microsoft.com/office/drawing/2014/main" id="{EA9286C7-2413-4074-AB8A-CDEE654E939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15" r="-1"/>
            <a:stretch/>
          </p:blipFill>
          <p:spPr>
            <a:xfrm>
              <a:off x="219838" y="3720717"/>
              <a:ext cx="571525" cy="580378"/>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F15FC794-28F2-45C0-A499-8ED8D607910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615" r="-1"/>
            <a:stretch/>
          </p:blipFill>
          <p:spPr>
            <a:xfrm>
              <a:off x="254069" y="1945707"/>
              <a:ext cx="539131" cy="547553"/>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A2A4C10A-9A45-454D-BD13-C207CD58227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7832" y="5476039"/>
              <a:ext cx="569473" cy="540171"/>
            </a:xfrm>
            <a:prstGeom prst="rect">
              <a:avLst/>
            </a:prstGeom>
          </p:spPr>
        </p:pic>
        <p:pic>
          <p:nvPicPr>
            <p:cNvPr id="16" name="Picture 15" descr="A picture containing drawing&#10;&#10;Description automatically generated">
              <a:extLst>
                <a:ext uri="{FF2B5EF4-FFF2-40B4-BE49-F238E27FC236}">
                  <a16:creationId xmlns:a16="http://schemas.microsoft.com/office/drawing/2014/main" id="{C6758640-25EF-463B-8896-F9F9932D1CE9}"/>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7487"/>
            <a:stretch/>
          </p:blipFill>
          <p:spPr>
            <a:xfrm>
              <a:off x="254069" y="1111554"/>
              <a:ext cx="562899" cy="576955"/>
            </a:xfrm>
            <a:prstGeom prst="rect">
              <a:avLst/>
            </a:prstGeom>
          </p:spPr>
        </p:pic>
      </p:grpSp>
      <p:sp>
        <p:nvSpPr>
          <p:cNvPr id="4" name="Title 3"/>
          <p:cNvSpPr>
            <a:spLocks noGrp="1"/>
          </p:cNvSpPr>
          <p:nvPr>
            <p:ph type="title"/>
          </p:nvPr>
        </p:nvSpPr>
        <p:spPr/>
        <p:txBody>
          <a:bodyPr/>
          <a:lstStyle/>
          <a:p>
            <a:r>
              <a:rPr lang="en-AU"/>
              <a:t>School and community term highlights</a:t>
            </a:r>
            <a:endParaRPr lang="en-US"/>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1</a:t>
            </a:fld>
            <a:endParaRPr lang="en-AU"/>
          </a:p>
        </p:txBody>
      </p:sp>
      <p:sp>
        <p:nvSpPr>
          <p:cNvPr id="19" name="TextBox 18">
            <a:extLst>
              <a:ext uri="{FF2B5EF4-FFF2-40B4-BE49-F238E27FC236}">
                <a16:creationId xmlns:a16="http://schemas.microsoft.com/office/drawing/2014/main" id="{10170FB3-E512-4C5D-A1A4-F2ED817C08DD}"/>
              </a:ext>
            </a:extLst>
          </p:cNvPr>
          <p:cNvSpPr txBox="1"/>
          <p:nvPr/>
        </p:nvSpPr>
        <p:spPr>
          <a:xfrm>
            <a:off x="4188795" y="941343"/>
            <a:ext cx="3953137" cy="338554"/>
          </a:xfrm>
          <a:prstGeom prst="rect">
            <a:avLst/>
          </a:prstGeom>
          <a:noFill/>
          <a:ln>
            <a:noFill/>
          </a:ln>
        </p:spPr>
        <p:txBody>
          <a:bodyPr wrap="square" rtlCol="0">
            <a:spAutoFit/>
          </a:bodyPr>
          <a:lstStyle/>
          <a:p>
            <a:pPr algn="ctr"/>
            <a:r>
              <a:rPr lang="en-US" sz="1600" i="0">
                <a:solidFill>
                  <a:srgbClr val="3F3F3F"/>
                </a:solidFill>
                <a:highlight>
                  <a:srgbClr val="FFFF00"/>
                </a:highlight>
                <a:latin typeface="Calibri"/>
                <a:cs typeface="Calibri"/>
              </a:rPr>
              <a:t>&lt;EXAMPLE HIGHLIGHTS&gt;</a:t>
            </a:r>
            <a:endParaRPr lang="en-AU" sz="1600" i="0">
              <a:solidFill>
                <a:srgbClr val="3F3F3F"/>
              </a:solidFill>
              <a:highlight>
                <a:srgbClr val="FFFF00"/>
              </a:highlight>
              <a:latin typeface="Calibri"/>
              <a:cs typeface="Calibri"/>
            </a:endParaRPr>
          </a:p>
        </p:txBody>
      </p:sp>
    </p:spTree>
    <p:extLst>
      <p:ext uri="{BB962C8B-B14F-4D97-AF65-F5344CB8AC3E}">
        <p14:creationId xmlns:p14="http://schemas.microsoft.com/office/powerpoint/2010/main" val="1617046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a:t>
            </a:r>
            <a:r>
              <a:rPr lang="en-AU" err="1"/>
              <a:t>hildhood</a:t>
            </a:r>
            <a:endParaRPr lang="en-US"/>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2</a:t>
            </a:fld>
            <a:endParaRPr lang="en-AU"/>
          </a:p>
        </p:txBody>
      </p:sp>
      <p:graphicFrame>
        <p:nvGraphicFramePr>
          <p:cNvPr id="7" name="Content Placeholder 6">
            <a:extLst>
              <a:ext uri="{FF2B5EF4-FFF2-40B4-BE49-F238E27FC236}">
                <a16:creationId xmlns:a16="http://schemas.microsoft.com/office/drawing/2014/main" id="{68A5E9D3-B1C9-42D1-8AAB-8A0492733D31}"/>
              </a:ext>
            </a:extLst>
          </p:cNvPr>
          <p:cNvGraphicFramePr>
            <a:graphicFrameLocks/>
          </p:cNvGraphicFramePr>
          <p:nvPr>
            <p:extLst>
              <p:ext uri="{D42A27DB-BD31-4B8C-83A1-F6EECF244321}">
                <p14:modId xmlns:p14="http://schemas.microsoft.com/office/powerpoint/2010/main" val="1386402498"/>
              </p:ext>
            </p:extLst>
          </p:nvPr>
        </p:nvGraphicFramePr>
        <p:xfrm>
          <a:off x="272999" y="2181661"/>
          <a:ext cx="417964" cy="2494678"/>
        </p:xfrm>
        <a:graphic>
          <a:graphicData uri="http://schemas.openxmlformats.org/drawingml/2006/table">
            <a:tbl>
              <a:tblPr bandRow="1">
                <a:tableStyleId>{2D5ABB26-0587-4C30-8999-92F81FD0307C}</a:tableStyleId>
              </a:tblPr>
              <a:tblGrid>
                <a:gridCol w="417964">
                  <a:extLst>
                    <a:ext uri="{9D8B030D-6E8A-4147-A177-3AD203B41FA5}">
                      <a16:colId xmlns:a16="http://schemas.microsoft.com/office/drawing/2014/main" val="20000"/>
                    </a:ext>
                  </a:extLst>
                </a:gridCol>
              </a:tblGrid>
              <a:tr h="2494678">
                <a:tc>
                  <a:txBody>
                    <a:bodyPr/>
                    <a:lstStyle/>
                    <a:p>
                      <a:pPr algn="l"/>
                      <a:r>
                        <a:rPr lang="en-US" sz="1400"/>
                        <a:t>No. of children in pre-prep:  20</a:t>
                      </a:r>
                      <a:endParaRPr lang="en-AU" sz="1400"/>
                    </a:p>
                  </a:txBody>
                  <a:tcPr marL="72000" marR="72000" marT="36000" marB="36000" vert="vert270"/>
                </a:tc>
                <a:extLst>
                  <a:ext uri="{0D108BD9-81ED-4DB2-BD59-A6C34878D82A}">
                    <a16:rowId xmlns:a16="http://schemas.microsoft.com/office/drawing/2014/main" val="10000"/>
                  </a:ext>
                </a:extLst>
              </a:tr>
            </a:tbl>
          </a:graphicData>
        </a:graphic>
      </p:graphicFrame>
      <p:sp>
        <p:nvSpPr>
          <p:cNvPr id="2" name="TextBox 1">
            <a:extLst>
              <a:ext uri="{FF2B5EF4-FFF2-40B4-BE49-F238E27FC236}">
                <a16:creationId xmlns:a16="http://schemas.microsoft.com/office/drawing/2014/main" id="{A13C7297-43EC-4FAC-A339-44C8FE8492F1}"/>
              </a:ext>
            </a:extLst>
          </p:cNvPr>
          <p:cNvSpPr txBox="1"/>
          <p:nvPr/>
        </p:nvSpPr>
        <p:spPr>
          <a:xfrm>
            <a:off x="457200" y="969583"/>
            <a:ext cx="7746715" cy="307777"/>
          </a:xfrm>
          <a:prstGeom prst="rect">
            <a:avLst/>
          </a:prstGeom>
          <a:noFill/>
          <a:ln>
            <a:noFill/>
          </a:ln>
        </p:spPr>
        <p:txBody>
          <a:bodyPr wrap="square" rtlCol="0">
            <a:spAutoFit/>
          </a:bodyPr>
          <a:lstStyle/>
          <a:p>
            <a:r>
              <a:rPr lang="en-US" sz="1400">
                <a:solidFill>
                  <a:schemeClr val="tx2"/>
                </a:solidFill>
              </a:rPr>
              <a:t>Addresses children’s development so they are ready for school</a:t>
            </a:r>
            <a:endParaRPr lang="en-AU" sz="1400">
              <a:solidFill>
                <a:schemeClr val="tx2"/>
              </a:solidFill>
            </a:endParaRPr>
          </a:p>
        </p:txBody>
      </p:sp>
      <p:sp>
        <p:nvSpPr>
          <p:cNvPr id="15" name="TextBox 14">
            <a:extLst>
              <a:ext uri="{FF2B5EF4-FFF2-40B4-BE49-F238E27FC236}">
                <a16:creationId xmlns:a16="http://schemas.microsoft.com/office/drawing/2014/main" id="{1721E613-F7B3-4D22-B876-6A707936B884}"/>
              </a:ext>
            </a:extLst>
          </p:cNvPr>
          <p:cNvSpPr txBox="1"/>
          <p:nvPr/>
        </p:nvSpPr>
        <p:spPr>
          <a:xfrm>
            <a:off x="6101572" y="1905506"/>
            <a:ext cx="2745945" cy="4524315"/>
          </a:xfrm>
          <a:prstGeom prst="rect">
            <a:avLst/>
          </a:prstGeom>
          <a:noFill/>
          <a:ln>
            <a:noFill/>
          </a:ln>
        </p:spPr>
        <p:txBody>
          <a:bodyPr wrap="square" rtlCol="0">
            <a:spAutoFit/>
          </a:bodyPr>
          <a:lstStyle/>
          <a:p>
            <a:pPr algn="ctr"/>
            <a:r>
              <a:rPr lang="en-US" sz="1600" b="1" i="0">
                <a:solidFill>
                  <a:schemeClr val="tx2"/>
                </a:solidFill>
                <a:latin typeface="+mn-lt"/>
              </a:rPr>
              <a:t>Action focus</a:t>
            </a:r>
          </a:p>
          <a:p>
            <a:endParaRPr lang="en-US" sz="800" i="0">
              <a:solidFill>
                <a:schemeClr val="tx1"/>
              </a:solidFill>
              <a:latin typeface="+mn-lt"/>
              <a:cs typeface="Calibri"/>
            </a:endParaRPr>
          </a:p>
          <a:p>
            <a:pPr marL="285750" indent="-285750">
              <a:buFont typeface="Arial" panose="020B0604020202020204" pitchFamily="34" charset="0"/>
              <a:buChar char="•"/>
            </a:pPr>
            <a:r>
              <a:rPr lang="en-US" sz="1600" i="0">
                <a:solidFill>
                  <a:schemeClr val="tx1"/>
                </a:solidFill>
                <a:latin typeface="+mn-lt"/>
                <a:cs typeface="Calibri"/>
              </a:rPr>
              <a:t>&lt;Around third&gt; of pre-prep students need improvement of their &lt;numeracy skills&gt; </a:t>
            </a:r>
          </a:p>
          <a:p>
            <a:pPr marL="285750" indent="-285750">
              <a:buFont typeface="Arial" panose="020B0604020202020204" pitchFamily="34" charset="0"/>
              <a:buChar char="•"/>
            </a:pPr>
            <a:endParaRPr lang="en-US" sz="1600" i="0">
              <a:solidFill>
                <a:schemeClr val="tx1"/>
              </a:solidFill>
              <a:latin typeface="+mn-lt"/>
              <a:cs typeface="Calibri"/>
            </a:endParaRPr>
          </a:p>
          <a:p>
            <a:pPr marL="285750" indent="-285750">
              <a:buFont typeface="Arial" panose="020B0604020202020204" pitchFamily="34" charset="0"/>
              <a:buChar char="•"/>
            </a:pPr>
            <a:r>
              <a:rPr lang="en-US" sz="1600" i="0">
                <a:solidFill>
                  <a:schemeClr val="tx1"/>
                </a:solidFill>
                <a:latin typeface="+mn-lt"/>
                <a:cs typeface="Calibri"/>
              </a:rPr>
              <a:t>&lt;Around third&gt; of pre-prep students need improvement of their &lt;school readiness&gt; </a:t>
            </a:r>
            <a:endParaRPr lang="en-US" sz="1600" i="0">
              <a:solidFill>
                <a:schemeClr val="tx1"/>
              </a:solidFill>
              <a:latin typeface="Calibri"/>
              <a:cs typeface="Calibri"/>
            </a:endParaRPr>
          </a:p>
          <a:p>
            <a:pPr marL="285750" indent="-285750">
              <a:buFont typeface="Arial" panose="020B0604020202020204" pitchFamily="34" charset="0"/>
              <a:buChar char="•"/>
            </a:pPr>
            <a:endParaRPr lang="en-US" sz="1600" i="0">
              <a:solidFill>
                <a:schemeClr val="tx1"/>
              </a:solidFill>
              <a:latin typeface="Calibri"/>
              <a:cs typeface="Calibri"/>
            </a:endParaRPr>
          </a:p>
          <a:p>
            <a:pPr marL="285750" indent="-285750">
              <a:buFont typeface="Arial" panose="020B0604020202020204" pitchFamily="34" charset="0"/>
              <a:buChar char="•"/>
            </a:pPr>
            <a:r>
              <a:rPr lang="en-US" sz="1600" i="0">
                <a:solidFill>
                  <a:schemeClr val="tx1"/>
                </a:solidFill>
                <a:latin typeface="Calibri"/>
                <a:cs typeface="Calibri"/>
              </a:rPr>
              <a:t>Across all skill areas about third of students were assessed as  ‘Attempting’ and need support to progress to ‘Confidently displaying’ level </a:t>
            </a:r>
            <a:endParaRPr lang="en-AU" sz="1600" i="0">
              <a:solidFill>
                <a:schemeClr val="tx1"/>
              </a:solidFill>
              <a:latin typeface="Calibri"/>
              <a:cs typeface="Calibri"/>
            </a:endParaRPr>
          </a:p>
        </p:txBody>
      </p:sp>
      <p:pic>
        <p:nvPicPr>
          <p:cNvPr id="29" name="Picture 28" descr="A picture containing drawing&#10;&#10;Description automatically generated">
            <a:extLst>
              <a:ext uri="{FF2B5EF4-FFF2-40B4-BE49-F238E27FC236}">
                <a16:creationId xmlns:a16="http://schemas.microsoft.com/office/drawing/2014/main" id="{0827F342-3197-4DFC-BB5F-9620C4D571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32563" y="272189"/>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0" name="Picture 29" descr="A close up of a logo&#10;&#10;Description automatically generated">
            <a:extLst>
              <a:ext uri="{FF2B5EF4-FFF2-40B4-BE49-F238E27FC236}">
                <a16:creationId xmlns:a16="http://schemas.microsoft.com/office/drawing/2014/main" id="{AC867E4B-4660-4474-B051-4CF3B8B381C0}"/>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272191"/>
            <a:ext cx="482316" cy="457369"/>
          </a:xfrm>
          <a:prstGeom prst="rect">
            <a:avLst/>
          </a:prstGeom>
        </p:spPr>
      </p:pic>
      <p:pic>
        <p:nvPicPr>
          <p:cNvPr id="31" name="Picture 30" descr="A picture containing drawing&#10;&#10;Description automatically generated">
            <a:extLst>
              <a:ext uri="{FF2B5EF4-FFF2-40B4-BE49-F238E27FC236}">
                <a16:creationId xmlns:a16="http://schemas.microsoft.com/office/drawing/2014/main" id="{1D09BA47-70F5-408F-B9F5-C1E701B1EF9C}"/>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282844"/>
            <a:ext cx="482316" cy="457369"/>
          </a:xfrm>
          <a:prstGeom prst="rect">
            <a:avLst/>
          </a:prstGeom>
        </p:spPr>
      </p:pic>
      <p:pic>
        <p:nvPicPr>
          <p:cNvPr id="32" name="Picture 31" descr="A picture containing drawing&#10;&#10;Description automatically generated">
            <a:extLst>
              <a:ext uri="{FF2B5EF4-FFF2-40B4-BE49-F238E27FC236}">
                <a16:creationId xmlns:a16="http://schemas.microsoft.com/office/drawing/2014/main" id="{7D920522-101A-4D47-84E1-02ECE6DDB541}"/>
              </a:ext>
            </a:extLst>
          </p:cNvPr>
          <p:cNvPicPr>
            <a:picLocks noChangeAspect="1"/>
          </p:cNvPicPr>
          <p:nvPr/>
        </p:nvPicPr>
        <p:blipFill>
          <a:blip r:embed="rId6" cstate="print">
            <a:alphaModFix amt="50000"/>
            <a:extLst>
              <a:ext uri="{28A0092B-C50C-407E-A947-70E740481C1C}">
                <a14:useLocalDpi xmlns:a14="http://schemas.microsoft.com/office/drawing/2010/main" val="0"/>
              </a:ext>
            </a:extLst>
          </a:blip>
          <a:stretch>
            <a:fillRect/>
          </a:stretch>
        </p:blipFill>
        <p:spPr>
          <a:xfrm>
            <a:off x="6414343" y="272189"/>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3" name="Picture 32" descr="A picture containing drawing&#10;&#10;Description automatically generated">
            <a:extLst>
              <a:ext uri="{FF2B5EF4-FFF2-40B4-BE49-F238E27FC236}">
                <a16:creationId xmlns:a16="http://schemas.microsoft.com/office/drawing/2014/main" id="{634BA80E-168D-4FE3-9F5A-B52D5959DB7A}"/>
              </a:ext>
            </a:extLst>
          </p:cNvPr>
          <p:cNvPicPr>
            <a:picLocks noChangeAspect="1"/>
          </p:cNvPicPr>
          <p:nvPr/>
        </p:nvPicPr>
        <p:blipFill rotWithShape="1">
          <a:blip r:embed="rId7" cstate="print">
            <a:alphaModFix amt="50000"/>
            <a:extLst>
              <a:ext uri="{28A0092B-C50C-407E-A947-70E740481C1C}">
                <a14:useLocalDpi xmlns:a14="http://schemas.microsoft.com/office/drawing/2010/main" val="0"/>
              </a:ext>
            </a:extLst>
          </a:blip>
          <a:srcRect b="2346"/>
          <a:stretch/>
        </p:blipFill>
        <p:spPr>
          <a:xfrm>
            <a:off x="6917034" y="302321"/>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4" name="Picture 33" descr="A picture containing clock, drawing&#10;&#10;Description automatically generated">
            <a:extLst>
              <a:ext uri="{FF2B5EF4-FFF2-40B4-BE49-F238E27FC236}">
                <a16:creationId xmlns:a16="http://schemas.microsoft.com/office/drawing/2014/main" id="{759975DA-9A1C-4A34-9CF7-34C1872F738B}"/>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62358"/>
            <a:ext cx="482316" cy="457369"/>
          </a:xfrm>
          <a:prstGeom prst="rect">
            <a:avLst/>
          </a:prstGeom>
        </p:spPr>
      </p:pic>
      <p:sp>
        <p:nvSpPr>
          <p:cNvPr id="35" name="Oval 34">
            <a:extLst>
              <a:ext uri="{FF2B5EF4-FFF2-40B4-BE49-F238E27FC236}">
                <a16:creationId xmlns:a16="http://schemas.microsoft.com/office/drawing/2014/main" id="{7747C9E0-AEDE-4FD4-B70C-6F960AD1AB4E}"/>
              </a:ext>
            </a:extLst>
          </p:cNvPr>
          <p:cNvSpPr/>
          <p:nvPr/>
        </p:nvSpPr>
        <p:spPr>
          <a:xfrm>
            <a:off x="5959800" y="265724"/>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graphicFrame>
        <p:nvGraphicFramePr>
          <p:cNvPr id="16" name="Chart 15">
            <a:extLst>
              <a:ext uri="{FF2B5EF4-FFF2-40B4-BE49-F238E27FC236}">
                <a16:creationId xmlns:a16="http://schemas.microsoft.com/office/drawing/2014/main" id="{1C787C52-BA92-4A52-B350-B9CEFBA4EB6F}"/>
              </a:ext>
            </a:extLst>
          </p:cNvPr>
          <p:cNvGraphicFramePr>
            <a:graphicFrameLocks/>
          </p:cNvGraphicFramePr>
          <p:nvPr>
            <p:extLst>
              <p:ext uri="{D42A27DB-BD31-4B8C-83A1-F6EECF244321}">
                <p14:modId xmlns:p14="http://schemas.microsoft.com/office/powerpoint/2010/main" val="1556749460"/>
              </p:ext>
            </p:extLst>
          </p:nvPr>
        </p:nvGraphicFramePr>
        <p:xfrm>
          <a:off x="690963" y="1941636"/>
          <a:ext cx="5241600" cy="348480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085721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a:t>
            </a:r>
            <a:r>
              <a:rPr lang="en-AU"/>
              <a:t>lass</a:t>
            </a:r>
            <a:endParaRPr lang="en-US"/>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3</a:t>
            </a:fld>
            <a:endParaRPr lang="en-AU"/>
          </a:p>
        </p:txBody>
      </p:sp>
      <p:sp>
        <p:nvSpPr>
          <p:cNvPr id="2" name="Rectangle 1">
            <a:extLst>
              <a:ext uri="{FF2B5EF4-FFF2-40B4-BE49-F238E27FC236}">
                <a16:creationId xmlns:a16="http://schemas.microsoft.com/office/drawing/2014/main" id="{3BB21563-AB1B-4D00-BAA0-C656A128C3D5}"/>
              </a:ext>
            </a:extLst>
          </p:cNvPr>
          <p:cNvSpPr/>
          <p:nvPr/>
        </p:nvSpPr>
        <p:spPr>
          <a:xfrm>
            <a:off x="357027" y="979296"/>
            <a:ext cx="8429946" cy="307777"/>
          </a:xfrm>
          <a:prstGeom prst="rect">
            <a:avLst/>
          </a:prstGeom>
        </p:spPr>
        <p:txBody>
          <a:bodyPr wrap="square">
            <a:spAutoFit/>
          </a:bodyPr>
          <a:lstStyle/>
          <a:p>
            <a:r>
              <a:rPr lang="en-US" sz="1400">
                <a:solidFill>
                  <a:schemeClr val="tx2"/>
                </a:solidFill>
              </a:rPr>
              <a:t>Ensures all students have skills and are prepared for success in high school</a:t>
            </a:r>
            <a:endParaRPr lang="en-AU" sz="1400">
              <a:solidFill>
                <a:schemeClr val="tx2"/>
              </a:solidFill>
            </a:endParaRPr>
          </a:p>
        </p:txBody>
      </p:sp>
      <p:pic>
        <p:nvPicPr>
          <p:cNvPr id="25" name="Picture 24" descr="A picture containing drawing&#10;&#10;Description automatically generated">
            <a:extLst>
              <a:ext uri="{FF2B5EF4-FFF2-40B4-BE49-F238E27FC236}">
                <a16:creationId xmlns:a16="http://schemas.microsoft.com/office/drawing/2014/main" id="{944EEC34-811E-4BFE-BFD5-2889A2D9C2AB}"/>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25" descr="A close up of a logo&#10;&#10;Description automatically generated">
            <a:extLst>
              <a:ext uri="{FF2B5EF4-FFF2-40B4-BE49-F238E27FC236}">
                <a16:creationId xmlns:a16="http://schemas.microsoft.com/office/drawing/2014/main" id="{926C7130-D3E7-4C8D-98EF-438C0DBC6A59}"/>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27" name="Picture 26" descr="A picture containing drawing&#10;&#10;Description automatically generated">
            <a:extLst>
              <a:ext uri="{FF2B5EF4-FFF2-40B4-BE49-F238E27FC236}">
                <a16:creationId xmlns:a16="http://schemas.microsoft.com/office/drawing/2014/main" id="{DEFD1BB9-B48C-4FD1-A597-BF25A01FBA46}"/>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28" name="Picture 27" descr="A picture containing drawing&#10;&#10;Description automatically generated">
            <a:extLst>
              <a:ext uri="{FF2B5EF4-FFF2-40B4-BE49-F238E27FC236}">
                <a16:creationId xmlns:a16="http://schemas.microsoft.com/office/drawing/2014/main" id="{63049C16-9627-4200-B960-BF69CD99DB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00955" y="29152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descr="A picture containing drawing&#10;&#10;Description automatically generated">
            <a:extLst>
              <a:ext uri="{FF2B5EF4-FFF2-40B4-BE49-F238E27FC236}">
                <a16:creationId xmlns:a16="http://schemas.microsoft.com/office/drawing/2014/main" id="{A259257E-9CA1-4EFD-85EC-6F3B7183A7E9}"/>
              </a:ext>
            </a:extLst>
          </p:cNvPr>
          <p:cNvPicPr>
            <a:picLocks noChangeAspect="1"/>
          </p:cNvPicPr>
          <p:nvPr/>
        </p:nvPicPr>
        <p:blipFill rotWithShape="1">
          <a:blip r:embed="rId7" cstate="print">
            <a:alphaModFix amt="50000"/>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0" name="Picture 29" descr="A picture containing clock, drawing&#10;&#10;Description automatically generated">
            <a:extLst>
              <a:ext uri="{FF2B5EF4-FFF2-40B4-BE49-F238E27FC236}">
                <a16:creationId xmlns:a16="http://schemas.microsoft.com/office/drawing/2014/main" id="{C61C95C3-6B9B-4916-91E4-2622E735B55E}"/>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31" name="Oval 30">
            <a:extLst>
              <a:ext uri="{FF2B5EF4-FFF2-40B4-BE49-F238E27FC236}">
                <a16:creationId xmlns:a16="http://schemas.microsoft.com/office/drawing/2014/main" id="{82DDEA51-B738-4D25-8DE4-32352F3B4362}"/>
              </a:ext>
            </a:extLst>
          </p:cNvPr>
          <p:cNvSpPr/>
          <p:nvPr/>
        </p:nvSpPr>
        <p:spPr>
          <a:xfrm>
            <a:off x="6431408" y="310812"/>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sp>
        <p:nvSpPr>
          <p:cNvPr id="15" name="TextBox 14">
            <a:extLst>
              <a:ext uri="{FF2B5EF4-FFF2-40B4-BE49-F238E27FC236}">
                <a16:creationId xmlns:a16="http://schemas.microsoft.com/office/drawing/2014/main" id="{12348FD4-8925-45B0-B32D-D12E5584A3DB}"/>
              </a:ext>
            </a:extLst>
          </p:cNvPr>
          <p:cNvSpPr txBox="1"/>
          <p:nvPr/>
        </p:nvSpPr>
        <p:spPr>
          <a:xfrm>
            <a:off x="357027" y="1238919"/>
            <a:ext cx="6534278" cy="461665"/>
          </a:xfrm>
          <a:prstGeom prst="rect">
            <a:avLst/>
          </a:prstGeom>
          <a:noFill/>
          <a:ln>
            <a:noFill/>
          </a:ln>
        </p:spPr>
        <p:txBody>
          <a:bodyPr wrap="square" rtlCol="0">
            <a:spAutoFit/>
          </a:bodyPr>
          <a:lstStyle/>
          <a:p>
            <a:r>
              <a:rPr lang="en-US" b="1" i="0">
                <a:solidFill>
                  <a:schemeClr val="tx2"/>
                </a:solidFill>
                <a:latin typeface="Calibri"/>
                <a:cs typeface="Calibri"/>
              </a:rPr>
              <a:t>Reading</a:t>
            </a:r>
            <a:endParaRPr lang="en-AU" b="1" i="0">
              <a:solidFill>
                <a:schemeClr val="tx2"/>
              </a:solidFill>
              <a:latin typeface="Calibri"/>
              <a:cs typeface="Calibri"/>
            </a:endParaRPr>
          </a:p>
        </p:txBody>
      </p:sp>
      <p:sp>
        <p:nvSpPr>
          <p:cNvPr id="18" name="Rectangle 17">
            <a:extLst>
              <a:ext uri="{FF2B5EF4-FFF2-40B4-BE49-F238E27FC236}">
                <a16:creationId xmlns:a16="http://schemas.microsoft.com/office/drawing/2014/main" id="{D3D818A6-3502-475B-B0D6-835A9B7F9D5E}"/>
              </a:ext>
            </a:extLst>
          </p:cNvPr>
          <p:cNvSpPr/>
          <p:nvPr/>
        </p:nvSpPr>
        <p:spPr>
          <a:xfrm>
            <a:off x="267444" y="5238790"/>
            <a:ext cx="8801685" cy="1323439"/>
          </a:xfrm>
          <a:prstGeom prst="rect">
            <a:avLst/>
          </a:prstGeom>
        </p:spPr>
        <p:txBody>
          <a:bodyPr wrap="square">
            <a:spAutoFit/>
          </a:bodyPr>
          <a:lstStyle/>
          <a:p>
            <a:r>
              <a:rPr lang="en-US" sz="1600" b="1" i="0" dirty="0">
                <a:solidFill>
                  <a:schemeClr val="tx2"/>
                </a:solidFill>
                <a:latin typeface="+mn-lt"/>
              </a:rPr>
              <a:t>Action focus</a:t>
            </a:r>
          </a:p>
          <a:p>
            <a:pPr marL="285750" indent="-285750">
              <a:buFont typeface="Arial" panose="020B0604020202020204" pitchFamily="34" charset="0"/>
              <a:buChar char="•"/>
            </a:pPr>
            <a:r>
              <a:rPr lang="en-US" sz="1600" i="0" dirty="0">
                <a:solidFill>
                  <a:schemeClr val="tx1"/>
                </a:solidFill>
                <a:latin typeface="+mn-lt"/>
              </a:rPr>
              <a:t>&lt;Otters&gt; have low group mastery and high average gap </a:t>
            </a:r>
          </a:p>
          <a:p>
            <a:pPr marL="285750" indent="-285750">
              <a:buFont typeface="Arial" panose="020B0604020202020204" pitchFamily="34" charset="0"/>
              <a:buChar char="•"/>
            </a:pPr>
            <a:r>
              <a:rPr lang="en-US" sz="1600" i="0" dirty="0">
                <a:solidFill>
                  <a:schemeClr val="tx1"/>
                </a:solidFill>
                <a:latin typeface="+mn-lt"/>
              </a:rPr>
              <a:t>&lt;Dolphins, Panthers, Leopards, Lions, Tigers and Trains&gt; have low group mastery results</a:t>
            </a:r>
          </a:p>
          <a:p>
            <a:pPr marL="285750" indent="-285750">
              <a:buFont typeface="Arial" panose="020B0604020202020204" pitchFamily="34" charset="0"/>
              <a:buChar char="•"/>
            </a:pPr>
            <a:r>
              <a:rPr lang="en-US" sz="1600" i="0" dirty="0">
                <a:solidFill>
                  <a:schemeClr val="tx1"/>
                </a:solidFill>
                <a:latin typeface="+mn-lt"/>
              </a:rPr>
              <a:t>&lt;Superstar, Seniors Readings, Sharks and Ants&gt; have high gap between year level program equivalent and the chronological age of the students</a:t>
            </a:r>
          </a:p>
        </p:txBody>
      </p:sp>
      <p:graphicFrame>
        <p:nvGraphicFramePr>
          <p:cNvPr id="5" name="Table 4">
            <a:extLst>
              <a:ext uri="{FF2B5EF4-FFF2-40B4-BE49-F238E27FC236}">
                <a16:creationId xmlns:a16="http://schemas.microsoft.com/office/drawing/2014/main" id="{B13D7CA8-48D4-44D7-80D8-BF2A4F879CB1}"/>
              </a:ext>
            </a:extLst>
          </p:cNvPr>
          <p:cNvGraphicFramePr>
            <a:graphicFrameLocks noGrp="1"/>
          </p:cNvGraphicFramePr>
          <p:nvPr>
            <p:extLst>
              <p:ext uri="{D42A27DB-BD31-4B8C-83A1-F6EECF244321}">
                <p14:modId xmlns:p14="http://schemas.microsoft.com/office/powerpoint/2010/main" val="1041058184"/>
              </p:ext>
            </p:extLst>
          </p:nvPr>
        </p:nvGraphicFramePr>
        <p:xfrm>
          <a:off x="449241" y="1714789"/>
          <a:ext cx="8237557" cy="3508903"/>
        </p:xfrm>
        <a:graphic>
          <a:graphicData uri="http://schemas.openxmlformats.org/drawingml/2006/table">
            <a:tbl>
              <a:tblPr/>
              <a:tblGrid>
                <a:gridCol w="2304076">
                  <a:extLst>
                    <a:ext uri="{9D8B030D-6E8A-4147-A177-3AD203B41FA5}">
                      <a16:colId xmlns:a16="http://schemas.microsoft.com/office/drawing/2014/main" val="4075553206"/>
                    </a:ext>
                  </a:extLst>
                </a:gridCol>
                <a:gridCol w="1484850">
                  <a:extLst>
                    <a:ext uri="{9D8B030D-6E8A-4147-A177-3AD203B41FA5}">
                      <a16:colId xmlns:a16="http://schemas.microsoft.com/office/drawing/2014/main" val="3027804869"/>
                    </a:ext>
                  </a:extLst>
                </a:gridCol>
                <a:gridCol w="1420846">
                  <a:extLst>
                    <a:ext uri="{9D8B030D-6E8A-4147-A177-3AD203B41FA5}">
                      <a16:colId xmlns:a16="http://schemas.microsoft.com/office/drawing/2014/main" val="1384989114"/>
                    </a:ext>
                  </a:extLst>
                </a:gridCol>
                <a:gridCol w="1420846">
                  <a:extLst>
                    <a:ext uri="{9D8B030D-6E8A-4147-A177-3AD203B41FA5}">
                      <a16:colId xmlns:a16="http://schemas.microsoft.com/office/drawing/2014/main" val="2134558499"/>
                    </a:ext>
                  </a:extLst>
                </a:gridCol>
                <a:gridCol w="1606939">
                  <a:extLst>
                    <a:ext uri="{9D8B030D-6E8A-4147-A177-3AD203B41FA5}">
                      <a16:colId xmlns:a16="http://schemas.microsoft.com/office/drawing/2014/main" val="3925394108"/>
                    </a:ext>
                  </a:extLst>
                </a:gridCol>
              </a:tblGrid>
              <a:tr h="248729">
                <a:tc>
                  <a:txBody>
                    <a:bodyPr/>
                    <a:lstStyle/>
                    <a:p>
                      <a:pPr marL="0" algn="l" defTabSz="914400" rtl="0" eaLnBrk="1" fontAlgn="b" latinLnBrk="0" hangingPunct="1"/>
                      <a:r>
                        <a:rPr lang="en-AU" sz="1500" b="1" i="0" u="none" strike="noStrike" kern="1200">
                          <a:solidFill>
                            <a:schemeClr val="bg1"/>
                          </a:solidFill>
                          <a:effectLst/>
                          <a:latin typeface="Calibri" panose="020F0502020204030204" pitchFamily="34" charset="0"/>
                          <a:ea typeface="+mn-ea"/>
                          <a:cs typeface="+mn-cs"/>
                        </a:rPr>
                        <a:t>Teacher</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tc>
                  <a:txBody>
                    <a:bodyPr/>
                    <a:lstStyle/>
                    <a:p>
                      <a:pPr marL="0" algn="l" defTabSz="914400" rtl="0" eaLnBrk="1" fontAlgn="b" latinLnBrk="0" hangingPunct="1"/>
                      <a:r>
                        <a:rPr lang="en-AU" sz="1500" b="1" i="0" u="none" strike="noStrike" kern="1200">
                          <a:solidFill>
                            <a:schemeClr val="bg1"/>
                          </a:solidFill>
                          <a:effectLst/>
                          <a:latin typeface="Calibri" panose="020F0502020204030204" pitchFamily="34" charset="0"/>
                          <a:ea typeface="+mn-ea"/>
                          <a:cs typeface="+mn-cs"/>
                        </a:rPr>
                        <a:t>Group</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tc>
                  <a:txBody>
                    <a:bodyPr/>
                    <a:lstStyle/>
                    <a:p>
                      <a:pPr marL="0" algn="ctr" defTabSz="914400" rtl="0" eaLnBrk="1" fontAlgn="b" latinLnBrk="0" hangingPunct="1"/>
                      <a:r>
                        <a:rPr lang="en-AU" sz="1500" b="1" i="0" u="none" strike="noStrike" kern="1200" dirty="0">
                          <a:solidFill>
                            <a:schemeClr val="bg1"/>
                          </a:solidFill>
                          <a:effectLst/>
                          <a:latin typeface="Calibri" panose="020F0502020204030204" pitchFamily="34" charset="0"/>
                          <a:ea typeface="+mn-ea"/>
                          <a:cs typeface="+mn-cs"/>
                        </a:rPr>
                        <a:t>Grade level</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tc>
                  <a:txBody>
                    <a:bodyPr/>
                    <a:lstStyle/>
                    <a:p>
                      <a:pPr marL="0" algn="ctr" defTabSz="914400" rtl="0" eaLnBrk="1" fontAlgn="b" latinLnBrk="0" hangingPunct="1"/>
                      <a:r>
                        <a:rPr lang="en-AU" sz="1500" b="1" i="0" u="none" strike="noStrike" kern="1200" dirty="0">
                          <a:solidFill>
                            <a:schemeClr val="bg1"/>
                          </a:solidFill>
                          <a:effectLst/>
                          <a:latin typeface="Calibri" panose="020F0502020204030204" pitchFamily="34" charset="0"/>
                          <a:ea typeface="+mn-ea"/>
                          <a:cs typeface="+mn-cs"/>
                        </a:rPr>
                        <a:t> Progress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tc>
                  <a:txBody>
                    <a:bodyPr/>
                    <a:lstStyle/>
                    <a:p>
                      <a:pPr marL="0" algn="ctr" defTabSz="914400" rtl="0" eaLnBrk="1" fontAlgn="b" latinLnBrk="0" hangingPunct="1"/>
                      <a:r>
                        <a:rPr lang="en-AU" sz="1500" b="1" i="0" u="none" strike="noStrike" kern="1200">
                          <a:solidFill>
                            <a:schemeClr val="bg1"/>
                          </a:solidFill>
                          <a:effectLst/>
                          <a:latin typeface="Calibri" panose="020F0502020204030204" pitchFamily="34" charset="0"/>
                          <a:ea typeface="+mn-ea"/>
                          <a:cs typeface="+mn-cs"/>
                        </a:rPr>
                        <a:t> Mastery</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extLst>
                  <a:ext uri="{0D108BD9-81ED-4DB2-BD59-A6C34878D82A}">
                    <a16:rowId xmlns:a16="http://schemas.microsoft.com/office/drawing/2014/main" val="1937334833"/>
                  </a:ext>
                </a:extLst>
              </a:tr>
              <a:tr h="273526">
                <a:tc>
                  <a:txBody>
                    <a:bodyPr/>
                    <a:lstStyle/>
                    <a:p>
                      <a:pPr algn="l" rtl="0" fontAlgn="b"/>
                      <a:r>
                        <a:rPr lang="en-AU" sz="1400" b="0" i="0" u="none" strike="noStrike" dirty="0">
                          <a:solidFill>
                            <a:srgbClr val="000000"/>
                          </a:solidFill>
                          <a:effectLst/>
                          <a:latin typeface="Calibri" panose="020F0502020204030204" pitchFamily="34" charset="0"/>
                        </a:rPr>
                        <a:t>Michael Keating</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dirty="0">
                          <a:solidFill>
                            <a:srgbClr val="000000"/>
                          </a:solidFill>
                          <a:effectLst/>
                          <a:latin typeface="Calibri" panose="020F0502020204030204" pitchFamily="34" charset="0"/>
                        </a:rPr>
                        <a:t>Trains </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P</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59%</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52%</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293581458"/>
                  </a:ext>
                </a:extLst>
              </a:tr>
              <a:tr h="273526">
                <a:tc>
                  <a:txBody>
                    <a:bodyPr/>
                    <a:lstStyle/>
                    <a:p>
                      <a:pPr algn="l" rtl="0" fontAlgn="b"/>
                      <a:r>
                        <a:rPr lang="en-AU" sz="1400" b="0" i="0" u="none" strike="noStrike">
                          <a:solidFill>
                            <a:srgbClr val="000000"/>
                          </a:solidFill>
                          <a:effectLst/>
                          <a:latin typeface="Calibri" panose="020F0502020204030204" pitchFamily="34" charset="0"/>
                        </a:rPr>
                        <a:t>Tara Litzow</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dirty="0">
                          <a:solidFill>
                            <a:srgbClr val="000000"/>
                          </a:solidFill>
                          <a:effectLst/>
                          <a:latin typeface="Calibri" panose="020F0502020204030204" pitchFamily="34" charset="0"/>
                        </a:rPr>
                        <a:t>Leopards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1</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58%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55%</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25723902"/>
                  </a:ext>
                </a:extLst>
              </a:tr>
              <a:tr h="273526">
                <a:tc>
                  <a:txBody>
                    <a:bodyPr/>
                    <a:lstStyle/>
                    <a:p>
                      <a:pPr algn="l" rtl="0" fontAlgn="b"/>
                      <a:r>
                        <a:rPr lang="en-AU" sz="1400" b="0" i="0" u="none" strike="noStrike">
                          <a:solidFill>
                            <a:srgbClr val="000000"/>
                          </a:solidFill>
                          <a:effectLst/>
                          <a:latin typeface="Calibri" panose="020F0502020204030204" pitchFamily="34" charset="0"/>
                        </a:rPr>
                        <a:t>Michael Rickard</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dirty="0">
                          <a:solidFill>
                            <a:srgbClr val="000000"/>
                          </a:solidFill>
                          <a:effectLst/>
                          <a:latin typeface="Calibri" panose="020F0502020204030204" pitchFamily="34" charset="0"/>
                        </a:rPr>
                        <a:t>Otters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1</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70%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tc>
                  <a:txBody>
                    <a:bodyPr/>
                    <a:lstStyle/>
                    <a:p>
                      <a:pPr algn="r" rtl="0" fontAlgn="b"/>
                      <a:r>
                        <a:rPr lang="en-AU" sz="1400" b="0" i="0" u="none" strike="noStrike" dirty="0">
                          <a:solidFill>
                            <a:srgbClr val="000000"/>
                          </a:solidFill>
                          <a:effectLst/>
                          <a:latin typeface="+mn-lt"/>
                        </a:rPr>
                        <a:t>68%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966884368"/>
                  </a:ext>
                </a:extLst>
              </a:tr>
              <a:tr h="273526">
                <a:tc>
                  <a:txBody>
                    <a:bodyPr/>
                    <a:lstStyle/>
                    <a:p>
                      <a:pPr algn="l" rtl="0" fontAlgn="b"/>
                      <a:r>
                        <a:rPr lang="en-AU" sz="1400" b="0" i="0" u="none" strike="noStrike">
                          <a:solidFill>
                            <a:srgbClr val="000000"/>
                          </a:solidFill>
                          <a:effectLst/>
                          <a:latin typeface="Calibri" panose="020F0502020204030204" pitchFamily="34" charset="0"/>
                        </a:rPr>
                        <a:t>Tammy Gibson</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Lions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1</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50%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68%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549336506"/>
                  </a:ext>
                </a:extLst>
              </a:tr>
              <a:tr h="273526">
                <a:tc>
                  <a:txBody>
                    <a:bodyPr/>
                    <a:lstStyle/>
                    <a:p>
                      <a:pPr algn="l" rtl="0" fontAlgn="b"/>
                      <a:r>
                        <a:rPr lang="en-AU" sz="1400" b="0" i="0" u="none" strike="noStrike">
                          <a:solidFill>
                            <a:srgbClr val="000000"/>
                          </a:solidFill>
                          <a:effectLst/>
                          <a:latin typeface="Calibri" panose="020F0502020204030204" pitchFamily="34" charset="0"/>
                        </a:rPr>
                        <a:t>Tammy Gibson</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Tigers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2</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 49%</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68%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338523603"/>
                  </a:ext>
                </a:extLst>
              </a:tr>
              <a:tr h="273526">
                <a:tc>
                  <a:txBody>
                    <a:bodyPr/>
                    <a:lstStyle/>
                    <a:p>
                      <a:pPr algn="l" rtl="0" fontAlgn="b"/>
                      <a:r>
                        <a:rPr lang="en-AU" sz="1400" b="0" i="0" u="none" strike="noStrike" dirty="0" err="1">
                          <a:solidFill>
                            <a:srgbClr val="000000"/>
                          </a:solidFill>
                          <a:effectLst/>
                          <a:latin typeface="Calibri"/>
                        </a:rPr>
                        <a:t>Shiniquia</a:t>
                      </a:r>
                      <a:r>
                        <a:rPr lang="en-AU" sz="1400" b="0" i="0" u="none" strike="noStrike" dirty="0">
                          <a:solidFill>
                            <a:srgbClr val="000000"/>
                          </a:solidFill>
                          <a:effectLst/>
                          <a:latin typeface="Calibri"/>
                        </a:rPr>
                        <a:t> Morris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Panthers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3</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40%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70%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54555724"/>
                  </a:ext>
                </a:extLst>
              </a:tr>
              <a:tr h="273526">
                <a:tc>
                  <a:txBody>
                    <a:bodyPr/>
                    <a:lstStyle/>
                    <a:p>
                      <a:pPr algn="l" rtl="0" fontAlgn="b"/>
                      <a:r>
                        <a:rPr lang="en-AU" sz="1400" b="0" i="0" u="none" strike="noStrike">
                          <a:solidFill>
                            <a:srgbClr val="000000"/>
                          </a:solidFill>
                          <a:effectLst/>
                          <a:latin typeface="Calibri" panose="020F0502020204030204" pitchFamily="34" charset="0"/>
                        </a:rPr>
                        <a:t>Ryan Grayson </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Dolphins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3</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70%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tc>
                  <a:txBody>
                    <a:bodyPr/>
                    <a:lstStyle/>
                    <a:p>
                      <a:pPr algn="r" rtl="0" fontAlgn="b"/>
                      <a:r>
                        <a:rPr lang="en-AU" sz="1400" b="0" i="0" u="none" strike="noStrike" dirty="0">
                          <a:solidFill>
                            <a:srgbClr val="000000"/>
                          </a:solidFill>
                          <a:effectLst/>
                          <a:latin typeface="+mn-lt"/>
                        </a:rPr>
                        <a:t>72%</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10331178"/>
                  </a:ext>
                </a:extLst>
              </a:tr>
              <a:tr h="273526">
                <a:tc>
                  <a:txBody>
                    <a:bodyPr/>
                    <a:lstStyle/>
                    <a:p>
                      <a:pPr algn="l" rtl="0" fontAlgn="b"/>
                      <a:r>
                        <a:rPr lang="en-AU" sz="1400" b="0" i="0" u="none" strike="noStrike" err="1">
                          <a:solidFill>
                            <a:srgbClr val="000000"/>
                          </a:solidFill>
                          <a:effectLst/>
                          <a:latin typeface="Calibri" panose="020F0502020204030204" pitchFamily="34" charset="0"/>
                        </a:rPr>
                        <a:t>Shiniquia</a:t>
                      </a:r>
                      <a:r>
                        <a:rPr lang="en-AU" sz="1400" b="0" i="0" u="none" strike="noStrike">
                          <a:solidFill>
                            <a:srgbClr val="000000"/>
                          </a:solidFill>
                          <a:effectLst/>
                          <a:latin typeface="Calibri" panose="020F0502020204030204" pitchFamily="34" charset="0"/>
                        </a:rPr>
                        <a:t> Morris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Fish</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4</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60%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74%</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562157205"/>
                  </a:ext>
                </a:extLst>
              </a:tr>
              <a:tr h="273526">
                <a:tc>
                  <a:txBody>
                    <a:bodyPr/>
                    <a:lstStyle/>
                    <a:p>
                      <a:pPr algn="l" rtl="0" fontAlgn="b"/>
                      <a:r>
                        <a:rPr lang="en-AU" sz="1400" b="0" i="0" u="none" strike="noStrike" dirty="0">
                          <a:solidFill>
                            <a:srgbClr val="000000"/>
                          </a:solidFill>
                          <a:effectLst/>
                          <a:latin typeface="Calibri" panose="020F0502020204030204" pitchFamily="34" charset="0"/>
                        </a:rPr>
                        <a:t>Natasha Brown</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Ants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4</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42%</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78%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extLst>
                  <a:ext uri="{0D108BD9-81ED-4DB2-BD59-A6C34878D82A}">
                    <a16:rowId xmlns:a16="http://schemas.microsoft.com/office/drawing/2014/main" val="1632788435"/>
                  </a:ext>
                </a:extLst>
              </a:tr>
              <a:tr h="273526">
                <a:tc>
                  <a:txBody>
                    <a:bodyPr/>
                    <a:lstStyle/>
                    <a:p>
                      <a:pPr algn="l" rtl="0" fontAlgn="b"/>
                      <a:r>
                        <a:rPr lang="en-AU" sz="1400" b="0" i="0" u="none" strike="noStrike" err="1">
                          <a:solidFill>
                            <a:srgbClr val="000000"/>
                          </a:solidFill>
                          <a:effectLst/>
                          <a:latin typeface="Calibri" panose="020F0502020204030204" pitchFamily="34" charset="0"/>
                        </a:rPr>
                        <a:t>Satika</a:t>
                      </a:r>
                      <a:r>
                        <a:rPr lang="en-AU" sz="1400" b="0" i="0" u="none" strike="noStrike">
                          <a:solidFill>
                            <a:srgbClr val="000000"/>
                          </a:solidFill>
                          <a:effectLst/>
                          <a:latin typeface="Calibri" panose="020F0502020204030204" pitchFamily="34" charset="0"/>
                        </a:rPr>
                        <a:t> Romero</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Horses </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5</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70%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79%</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extLst>
                  <a:ext uri="{0D108BD9-81ED-4DB2-BD59-A6C34878D82A}">
                    <a16:rowId xmlns:a16="http://schemas.microsoft.com/office/drawing/2014/main" val="1493628741"/>
                  </a:ext>
                </a:extLst>
              </a:tr>
              <a:tr h="251388">
                <a:tc>
                  <a:txBody>
                    <a:bodyPr/>
                    <a:lstStyle/>
                    <a:p>
                      <a:pPr algn="l" rtl="0" fontAlgn="b"/>
                      <a:r>
                        <a:rPr lang="en-AU" sz="1400" b="0" i="0" u="none" strike="noStrike">
                          <a:solidFill>
                            <a:srgbClr val="000000"/>
                          </a:solidFill>
                          <a:effectLst/>
                          <a:latin typeface="Calibri" panose="020F0502020204030204" pitchFamily="34" charset="0"/>
                        </a:rPr>
                        <a:t>Lily Rose</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Superstars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5</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80%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a:solidFill>
                            <a:srgbClr val="000000"/>
                          </a:solidFill>
                          <a:effectLst/>
                          <a:latin typeface="+mn-lt"/>
                        </a:rPr>
                        <a:t>80%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extLst>
                  <a:ext uri="{0D108BD9-81ED-4DB2-BD59-A6C34878D82A}">
                    <a16:rowId xmlns:a16="http://schemas.microsoft.com/office/drawing/2014/main" val="3459392873"/>
                  </a:ext>
                </a:extLst>
              </a:tr>
              <a:tr h="273526">
                <a:tc>
                  <a:txBody>
                    <a:bodyPr/>
                    <a:lstStyle/>
                    <a:p>
                      <a:pPr algn="l" rtl="0" fontAlgn="b"/>
                      <a:r>
                        <a:rPr lang="en-AU" sz="1400" b="0" i="0" u="none" strike="noStrike">
                          <a:solidFill>
                            <a:srgbClr val="000000"/>
                          </a:solidFill>
                          <a:effectLst/>
                          <a:latin typeface="Calibri" panose="020F0502020204030204" pitchFamily="34" charset="0"/>
                        </a:rPr>
                        <a:t>Sam Smith</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Sharks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6</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85%</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88%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extLst>
                  <a:ext uri="{0D108BD9-81ED-4DB2-BD59-A6C34878D82A}">
                    <a16:rowId xmlns:a16="http://schemas.microsoft.com/office/drawing/2014/main" val="3782236381"/>
                  </a:ext>
                </a:extLst>
              </a:tr>
            </a:tbl>
          </a:graphicData>
        </a:graphic>
      </p:graphicFrame>
    </p:spTree>
    <p:extLst>
      <p:ext uri="{BB962C8B-B14F-4D97-AF65-F5344CB8AC3E}">
        <p14:creationId xmlns:p14="http://schemas.microsoft.com/office/powerpoint/2010/main" val="2828759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a:t>
            </a:r>
            <a:r>
              <a:rPr lang="en-AU"/>
              <a:t>lass</a:t>
            </a:r>
            <a:endParaRPr lang="en-US"/>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4</a:t>
            </a:fld>
            <a:endParaRPr lang="en-AU"/>
          </a:p>
        </p:txBody>
      </p:sp>
      <p:sp>
        <p:nvSpPr>
          <p:cNvPr id="2" name="Rectangle 1">
            <a:extLst>
              <a:ext uri="{FF2B5EF4-FFF2-40B4-BE49-F238E27FC236}">
                <a16:creationId xmlns:a16="http://schemas.microsoft.com/office/drawing/2014/main" id="{3BB21563-AB1B-4D00-BAA0-C656A128C3D5}"/>
              </a:ext>
            </a:extLst>
          </p:cNvPr>
          <p:cNvSpPr/>
          <p:nvPr/>
        </p:nvSpPr>
        <p:spPr>
          <a:xfrm>
            <a:off x="357027" y="979296"/>
            <a:ext cx="8429946" cy="307777"/>
          </a:xfrm>
          <a:prstGeom prst="rect">
            <a:avLst/>
          </a:prstGeom>
        </p:spPr>
        <p:txBody>
          <a:bodyPr wrap="square">
            <a:spAutoFit/>
          </a:bodyPr>
          <a:lstStyle/>
          <a:p>
            <a:r>
              <a:rPr lang="en-US" sz="1400">
                <a:solidFill>
                  <a:schemeClr val="tx2"/>
                </a:solidFill>
              </a:rPr>
              <a:t>Ensures all students have skills and are prepared for success in high school</a:t>
            </a:r>
            <a:endParaRPr lang="en-AU" sz="1400">
              <a:solidFill>
                <a:schemeClr val="tx2"/>
              </a:solidFill>
            </a:endParaRPr>
          </a:p>
        </p:txBody>
      </p:sp>
      <p:pic>
        <p:nvPicPr>
          <p:cNvPr id="25" name="Picture 24" descr="A picture containing drawing&#10;&#10;Description automatically generated">
            <a:extLst>
              <a:ext uri="{FF2B5EF4-FFF2-40B4-BE49-F238E27FC236}">
                <a16:creationId xmlns:a16="http://schemas.microsoft.com/office/drawing/2014/main" id="{944EEC34-811E-4BFE-BFD5-2889A2D9C2AB}"/>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25" descr="A close up of a logo&#10;&#10;Description automatically generated">
            <a:extLst>
              <a:ext uri="{FF2B5EF4-FFF2-40B4-BE49-F238E27FC236}">
                <a16:creationId xmlns:a16="http://schemas.microsoft.com/office/drawing/2014/main" id="{926C7130-D3E7-4C8D-98EF-438C0DBC6A59}"/>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27" name="Picture 26" descr="A picture containing drawing&#10;&#10;Description automatically generated">
            <a:extLst>
              <a:ext uri="{FF2B5EF4-FFF2-40B4-BE49-F238E27FC236}">
                <a16:creationId xmlns:a16="http://schemas.microsoft.com/office/drawing/2014/main" id="{DEFD1BB9-B48C-4FD1-A597-BF25A01FBA46}"/>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28" name="Picture 27" descr="A picture containing drawing&#10;&#10;Description automatically generated">
            <a:extLst>
              <a:ext uri="{FF2B5EF4-FFF2-40B4-BE49-F238E27FC236}">
                <a16:creationId xmlns:a16="http://schemas.microsoft.com/office/drawing/2014/main" id="{63049C16-9627-4200-B960-BF69CD99DB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00955" y="29152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descr="A picture containing drawing&#10;&#10;Description automatically generated">
            <a:extLst>
              <a:ext uri="{FF2B5EF4-FFF2-40B4-BE49-F238E27FC236}">
                <a16:creationId xmlns:a16="http://schemas.microsoft.com/office/drawing/2014/main" id="{A259257E-9CA1-4EFD-85EC-6F3B7183A7E9}"/>
              </a:ext>
            </a:extLst>
          </p:cNvPr>
          <p:cNvPicPr>
            <a:picLocks noChangeAspect="1"/>
          </p:cNvPicPr>
          <p:nvPr/>
        </p:nvPicPr>
        <p:blipFill rotWithShape="1">
          <a:blip r:embed="rId7" cstate="print">
            <a:alphaModFix amt="50000"/>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0" name="Picture 29" descr="A picture containing clock, drawing&#10;&#10;Description automatically generated">
            <a:extLst>
              <a:ext uri="{FF2B5EF4-FFF2-40B4-BE49-F238E27FC236}">
                <a16:creationId xmlns:a16="http://schemas.microsoft.com/office/drawing/2014/main" id="{C61C95C3-6B9B-4916-91E4-2622E735B55E}"/>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31" name="Oval 30">
            <a:extLst>
              <a:ext uri="{FF2B5EF4-FFF2-40B4-BE49-F238E27FC236}">
                <a16:creationId xmlns:a16="http://schemas.microsoft.com/office/drawing/2014/main" id="{82DDEA51-B738-4D25-8DE4-32352F3B4362}"/>
              </a:ext>
            </a:extLst>
          </p:cNvPr>
          <p:cNvSpPr/>
          <p:nvPr/>
        </p:nvSpPr>
        <p:spPr>
          <a:xfrm>
            <a:off x="6431408" y="310812"/>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sp>
        <p:nvSpPr>
          <p:cNvPr id="15" name="TextBox 14">
            <a:extLst>
              <a:ext uri="{FF2B5EF4-FFF2-40B4-BE49-F238E27FC236}">
                <a16:creationId xmlns:a16="http://schemas.microsoft.com/office/drawing/2014/main" id="{12348FD4-8925-45B0-B32D-D12E5584A3DB}"/>
              </a:ext>
            </a:extLst>
          </p:cNvPr>
          <p:cNvSpPr txBox="1"/>
          <p:nvPr/>
        </p:nvSpPr>
        <p:spPr>
          <a:xfrm>
            <a:off x="357027" y="1238919"/>
            <a:ext cx="6534278" cy="461665"/>
          </a:xfrm>
          <a:prstGeom prst="rect">
            <a:avLst/>
          </a:prstGeom>
          <a:noFill/>
          <a:ln>
            <a:noFill/>
          </a:ln>
        </p:spPr>
        <p:txBody>
          <a:bodyPr wrap="square" rtlCol="0">
            <a:spAutoFit/>
          </a:bodyPr>
          <a:lstStyle/>
          <a:p>
            <a:r>
              <a:rPr lang="en-US" b="1" i="0" dirty="0">
                <a:solidFill>
                  <a:schemeClr val="tx2"/>
                </a:solidFill>
                <a:latin typeface="Calibri"/>
                <a:cs typeface="Calibri"/>
              </a:rPr>
              <a:t>Spelling</a:t>
            </a:r>
            <a:endParaRPr lang="en-AU" b="1" i="0" dirty="0">
              <a:solidFill>
                <a:schemeClr val="tx2"/>
              </a:solidFill>
              <a:latin typeface="Calibri"/>
              <a:cs typeface="Calibri"/>
            </a:endParaRPr>
          </a:p>
        </p:txBody>
      </p:sp>
      <p:sp>
        <p:nvSpPr>
          <p:cNvPr id="18" name="Rectangle 17">
            <a:extLst>
              <a:ext uri="{FF2B5EF4-FFF2-40B4-BE49-F238E27FC236}">
                <a16:creationId xmlns:a16="http://schemas.microsoft.com/office/drawing/2014/main" id="{D3D818A6-3502-475B-B0D6-835A9B7F9D5E}"/>
              </a:ext>
            </a:extLst>
          </p:cNvPr>
          <p:cNvSpPr/>
          <p:nvPr/>
        </p:nvSpPr>
        <p:spPr>
          <a:xfrm>
            <a:off x="267444" y="5238790"/>
            <a:ext cx="8801685" cy="1323439"/>
          </a:xfrm>
          <a:prstGeom prst="rect">
            <a:avLst/>
          </a:prstGeom>
        </p:spPr>
        <p:txBody>
          <a:bodyPr wrap="square">
            <a:spAutoFit/>
          </a:bodyPr>
          <a:lstStyle/>
          <a:p>
            <a:r>
              <a:rPr lang="en-US" sz="1600" b="1" i="0" dirty="0">
                <a:solidFill>
                  <a:schemeClr val="tx2"/>
                </a:solidFill>
                <a:latin typeface="+mn-lt"/>
              </a:rPr>
              <a:t>Action focus</a:t>
            </a:r>
          </a:p>
          <a:p>
            <a:pPr marL="285750" indent="-285750">
              <a:buFont typeface="Arial" panose="020B0604020202020204" pitchFamily="34" charset="0"/>
              <a:buChar char="•"/>
            </a:pPr>
            <a:r>
              <a:rPr lang="en-US" sz="1600" i="0" dirty="0">
                <a:solidFill>
                  <a:schemeClr val="tx1"/>
                </a:solidFill>
                <a:latin typeface="+mn-lt"/>
              </a:rPr>
              <a:t>&lt;Otters&gt; have low group mastery and high average gap </a:t>
            </a:r>
          </a:p>
          <a:p>
            <a:pPr marL="285750" indent="-285750">
              <a:buFont typeface="Arial" panose="020B0604020202020204" pitchFamily="34" charset="0"/>
              <a:buChar char="•"/>
            </a:pPr>
            <a:r>
              <a:rPr lang="en-US" sz="1600" i="0" dirty="0">
                <a:solidFill>
                  <a:schemeClr val="tx1"/>
                </a:solidFill>
                <a:latin typeface="+mn-lt"/>
              </a:rPr>
              <a:t>&lt;Dolphins, Panthers, Leopards, Lions, Tigers and Trains&gt; have low group mastery results</a:t>
            </a:r>
          </a:p>
          <a:p>
            <a:pPr marL="285750" indent="-285750">
              <a:buFont typeface="Arial" panose="020B0604020202020204" pitchFamily="34" charset="0"/>
              <a:buChar char="•"/>
            </a:pPr>
            <a:r>
              <a:rPr lang="en-US" sz="1600" i="0" dirty="0">
                <a:solidFill>
                  <a:schemeClr val="tx1"/>
                </a:solidFill>
                <a:latin typeface="+mn-lt"/>
              </a:rPr>
              <a:t>&lt;Superstar, Seniors Readings, Sharks and Ants&gt; have high gap between year level program equivalent and the chronological age of the students</a:t>
            </a:r>
          </a:p>
        </p:txBody>
      </p:sp>
      <p:graphicFrame>
        <p:nvGraphicFramePr>
          <p:cNvPr id="5" name="Table 4">
            <a:extLst>
              <a:ext uri="{FF2B5EF4-FFF2-40B4-BE49-F238E27FC236}">
                <a16:creationId xmlns:a16="http://schemas.microsoft.com/office/drawing/2014/main" id="{B13D7CA8-48D4-44D7-80D8-BF2A4F879CB1}"/>
              </a:ext>
            </a:extLst>
          </p:cNvPr>
          <p:cNvGraphicFramePr>
            <a:graphicFrameLocks noGrp="1"/>
          </p:cNvGraphicFramePr>
          <p:nvPr/>
        </p:nvGraphicFramePr>
        <p:xfrm>
          <a:off x="449241" y="1714789"/>
          <a:ext cx="8237557" cy="3508903"/>
        </p:xfrm>
        <a:graphic>
          <a:graphicData uri="http://schemas.openxmlformats.org/drawingml/2006/table">
            <a:tbl>
              <a:tblPr/>
              <a:tblGrid>
                <a:gridCol w="2304076">
                  <a:extLst>
                    <a:ext uri="{9D8B030D-6E8A-4147-A177-3AD203B41FA5}">
                      <a16:colId xmlns:a16="http://schemas.microsoft.com/office/drawing/2014/main" val="4075553206"/>
                    </a:ext>
                  </a:extLst>
                </a:gridCol>
                <a:gridCol w="1484850">
                  <a:extLst>
                    <a:ext uri="{9D8B030D-6E8A-4147-A177-3AD203B41FA5}">
                      <a16:colId xmlns:a16="http://schemas.microsoft.com/office/drawing/2014/main" val="3027804869"/>
                    </a:ext>
                  </a:extLst>
                </a:gridCol>
                <a:gridCol w="1420846">
                  <a:extLst>
                    <a:ext uri="{9D8B030D-6E8A-4147-A177-3AD203B41FA5}">
                      <a16:colId xmlns:a16="http://schemas.microsoft.com/office/drawing/2014/main" val="1384989114"/>
                    </a:ext>
                  </a:extLst>
                </a:gridCol>
                <a:gridCol w="1420846">
                  <a:extLst>
                    <a:ext uri="{9D8B030D-6E8A-4147-A177-3AD203B41FA5}">
                      <a16:colId xmlns:a16="http://schemas.microsoft.com/office/drawing/2014/main" val="2134558499"/>
                    </a:ext>
                  </a:extLst>
                </a:gridCol>
                <a:gridCol w="1606939">
                  <a:extLst>
                    <a:ext uri="{9D8B030D-6E8A-4147-A177-3AD203B41FA5}">
                      <a16:colId xmlns:a16="http://schemas.microsoft.com/office/drawing/2014/main" val="3925394108"/>
                    </a:ext>
                  </a:extLst>
                </a:gridCol>
              </a:tblGrid>
              <a:tr h="248729">
                <a:tc>
                  <a:txBody>
                    <a:bodyPr/>
                    <a:lstStyle/>
                    <a:p>
                      <a:pPr marL="0" algn="l" defTabSz="914400" rtl="0" eaLnBrk="1" fontAlgn="b" latinLnBrk="0" hangingPunct="1"/>
                      <a:r>
                        <a:rPr lang="en-AU" sz="1500" b="1" i="0" u="none" strike="noStrike" kern="1200" dirty="0">
                          <a:solidFill>
                            <a:schemeClr val="bg1"/>
                          </a:solidFill>
                          <a:effectLst/>
                          <a:latin typeface="Calibri" panose="020F0502020204030204" pitchFamily="34" charset="0"/>
                          <a:ea typeface="+mn-ea"/>
                          <a:cs typeface="+mn-cs"/>
                        </a:rPr>
                        <a:t>Teacher</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tc>
                  <a:txBody>
                    <a:bodyPr/>
                    <a:lstStyle/>
                    <a:p>
                      <a:pPr marL="0" algn="l" defTabSz="914400" rtl="0" eaLnBrk="1" fontAlgn="b" latinLnBrk="0" hangingPunct="1"/>
                      <a:r>
                        <a:rPr lang="en-AU" sz="1500" b="1" i="0" u="none" strike="noStrike" kern="1200">
                          <a:solidFill>
                            <a:schemeClr val="bg1"/>
                          </a:solidFill>
                          <a:effectLst/>
                          <a:latin typeface="Calibri" panose="020F0502020204030204" pitchFamily="34" charset="0"/>
                          <a:ea typeface="+mn-ea"/>
                          <a:cs typeface="+mn-cs"/>
                        </a:rPr>
                        <a:t>Group</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tc>
                  <a:txBody>
                    <a:bodyPr/>
                    <a:lstStyle/>
                    <a:p>
                      <a:pPr marL="0" algn="ctr" defTabSz="914400" rtl="0" eaLnBrk="1" fontAlgn="b" latinLnBrk="0" hangingPunct="1"/>
                      <a:r>
                        <a:rPr lang="en-AU" sz="1500" b="1" i="0" u="none" strike="noStrike" kern="1200" dirty="0">
                          <a:solidFill>
                            <a:schemeClr val="bg1"/>
                          </a:solidFill>
                          <a:effectLst/>
                          <a:latin typeface="Calibri" panose="020F0502020204030204" pitchFamily="34" charset="0"/>
                          <a:ea typeface="+mn-ea"/>
                          <a:cs typeface="+mn-cs"/>
                        </a:rPr>
                        <a:t>Grade level</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tc>
                  <a:txBody>
                    <a:bodyPr/>
                    <a:lstStyle/>
                    <a:p>
                      <a:pPr marL="0" algn="ctr" defTabSz="914400" rtl="0" eaLnBrk="1" fontAlgn="b" latinLnBrk="0" hangingPunct="1"/>
                      <a:r>
                        <a:rPr lang="en-AU" sz="1500" b="1" i="0" u="none" strike="noStrike" kern="1200" dirty="0">
                          <a:solidFill>
                            <a:schemeClr val="bg1"/>
                          </a:solidFill>
                          <a:effectLst/>
                          <a:latin typeface="Calibri" panose="020F0502020204030204" pitchFamily="34" charset="0"/>
                          <a:ea typeface="+mn-ea"/>
                          <a:cs typeface="+mn-cs"/>
                        </a:rPr>
                        <a:t> Progress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tc>
                  <a:txBody>
                    <a:bodyPr/>
                    <a:lstStyle/>
                    <a:p>
                      <a:pPr marL="0" algn="ctr" defTabSz="914400" rtl="0" eaLnBrk="1" fontAlgn="b" latinLnBrk="0" hangingPunct="1"/>
                      <a:r>
                        <a:rPr lang="en-AU" sz="1500" b="1" i="0" u="none" strike="noStrike" kern="1200">
                          <a:solidFill>
                            <a:schemeClr val="bg1"/>
                          </a:solidFill>
                          <a:effectLst/>
                          <a:latin typeface="Calibri" panose="020F0502020204030204" pitchFamily="34" charset="0"/>
                          <a:ea typeface="+mn-ea"/>
                          <a:cs typeface="+mn-cs"/>
                        </a:rPr>
                        <a:t> Mastery</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extLst>
                  <a:ext uri="{0D108BD9-81ED-4DB2-BD59-A6C34878D82A}">
                    <a16:rowId xmlns:a16="http://schemas.microsoft.com/office/drawing/2014/main" val="1937334833"/>
                  </a:ext>
                </a:extLst>
              </a:tr>
              <a:tr h="273526">
                <a:tc>
                  <a:txBody>
                    <a:bodyPr/>
                    <a:lstStyle/>
                    <a:p>
                      <a:pPr algn="l" rtl="0" fontAlgn="b"/>
                      <a:r>
                        <a:rPr lang="en-AU" sz="1400" b="0" i="0" u="none" strike="noStrike" dirty="0">
                          <a:solidFill>
                            <a:srgbClr val="000000"/>
                          </a:solidFill>
                          <a:effectLst/>
                          <a:latin typeface="Calibri" panose="020F0502020204030204" pitchFamily="34" charset="0"/>
                        </a:rPr>
                        <a:t>Michael Keating</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dirty="0">
                          <a:solidFill>
                            <a:srgbClr val="000000"/>
                          </a:solidFill>
                          <a:effectLst/>
                          <a:latin typeface="Calibri" panose="020F0502020204030204" pitchFamily="34" charset="0"/>
                        </a:rPr>
                        <a:t>Trains </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P</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59%</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52%</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293581458"/>
                  </a:ext>
                </a:extLst>
              </a:tr>
              <a:tr h="273526">
                <a:tc>
                  <a:txBody>
                    <a:bodyPr/>
                    <a:lstStyle/>
                    <a:p>
                      <a:pPr algn="l" rtl="0" fontAlgn="b"/>
                      <a:r>
                        <a:rPr lang="en-AU" sz="1400" b="0" i="0" u="none" strike="noStrike">
                          <a:solidFill>
                            <a:srgbClr val="000000"/>
                          </a:solidFill>
                          <a:effectLst/>
                          <a:latin typeface="Calibri" panose="020F0502020204030204" pitchFamily="34" charset="0"/>
                        </a:rPr>
                        <a:t>Tara Litzow</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dirty="0">
                          <a:solidFill>
                            <a:srgbClr val="000000"/>
                          </a:solidFill>
                          <a:effectLst/>
                          <a:latin typeface="Calibri" panose="020F0502020204030204" pitchFamily="34" charset="0"/>
                        </a:rPr>
                        <a:t>Leopards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1</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58%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55%</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25723902"/>
                  </a:ext>
                </a:extLst>
              </a:tr>
              <a:tr h="273526">
                <a:tc>
                  <a:txBody>
                    <a:bodyPr/>
                    <a:lstStyle/>
                    <a:p>
                      <a:pPr algn="l" rtl="0" fontAlgn="b"/>
                      <a:r>
                        <a:rPr lang="en-AU" sz="1400" b="0" i="0" u="none" strike="noStrike">
                          <a:solidFill>
                            <a:srgbClr val="000000"/>
                          </a:solidFill>
                          <a:effectLst/>
                          <a:latin typeface="Calibri" panose="020F0502020204030204" pitchFamily="34" charset="0"/>
                        </a:rPr>
                        <a:t>Michael Rickard</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dirty="0">
                          <a:solidFill>
                            <a:srgbClr val="000000"/>
                          </a:solidFill>
                          <a:effectLst/>
                          <a:latin typeface="Calibri" panose="020F0502020204030204" pitchFamily="34" charset="0"/>
                        </a:rPr>
                        <a:t>Otters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1</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70%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tc>
                  <a:txBody>
                    <a:bodyPr/>
                    <a:lstStyle/>
                    <a:p>
                      <a:pPr algn="r" rtl="0" fontAlgn="b"/>
                      <a:r>
                        <a:rPr lang="en-AU" sz="1400" b="0" i="0" u="none" strike="noStrike" dirty="0">
                          <a:solidFill>
                            <a:srgbClr val="000000"/>
                          </a:solidFill>
                          <a:effectLst/>
                          <a:latin typeface="+mn-lt"/>
                        </a:rPr>
                        <a:t>68%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966884368"/>
                  </a:ext>
                </a:extLst>
              </a:tr>
              <a:tr h="273526">
                <a:tc>
                  <a:txBody>
                    <a:bodyPr/>
                    <a:lstStyle/>
                    <a:p>
                      <a:pPr algn="l" rtl="0" fontAlgn="b"/>
                      <a:r>
                        <a:rPr lang="en-AU" sz="1400" b="0" i="0" u="none" strike="noStrike">
                          <a:solidFill>
                            <a:srgbClr val="000000"/>
                          </a:solidFill>
                          <a:effectLst/>
                          <a:latin typeface="Calibri" panose="020F0502020204030204" pitchFamily="34" charset="0"/>
                        </a:rPr>
                        <a:t>Tammy Gibson</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Lions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1</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50%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68%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549336506"/>
                  </a:ext>
                </a:extLst>
              </a:tr>
              <a:tr h="273526">
                <a:tc>
                  <a:txBody>
                    <a:bodyPr/>
                    <a:lstStyle/>
                    <a:p>
                      <a:pPr algn="l" rtl="0" fontAlgn="b"/>
                      <a:r>
                        <a:rPr lang="en-AU" sz="1400" b="0" i="0" u="none" strike="noStrike">
                          <a:solidFill>
                            <a:srgbClr val="000000"/>
                          </a:solidFill>
                          <a:effectLst/>
                          <a:latin typeface="Calibri" panose="020F0502020204030204" pitchFamily="34" charset="0"/>
                        </a:rPr>
                        <a:t>Tammy Gibson</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Tigers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2</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 49%</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68%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338523603"/>
                  </a:ext>
                </a:extLst>
              </a:tr>
              <a:tr h="273526">
                <a:tc>
                  <a:txBody>
                    <a:bodyPr/>
                    <a:lstStyle/>
                    <a:p>
                      <a:pPr algn="l" rtl="0" fontAlgn="b"/>
                      <a:r>
                        <a:rPr lang="en-AU" sz="1400" b="0" i="0" u="none" strike="noStrike" dirty="0" err="1">
                          <a:solidFill>
                            <a:srgbClr val="000000"/>
                          </a:solidFill>
                          <a:effectLst/>
                          <a:latin typeface="Calibri"/>
                        </a:rPr>
                        <a:t>Shiniquia</a:t>
                      </a:r>
                      <a:r>
                        <a:rPr lang="en-AU" sz="1400" b="0" i="0" u="none" strike="noStrike" dirty="0">
                          <a:solidFill>
                            <a:srgbClr val="000000"/>
                          </a:solidFill>
                          <a:effectLst/>
                          <a:latin typeface="Calibri"/>
                        </a:rPr>
                        <a:t> Morris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Panthers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3</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40%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70%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54555724"/>
                  </a:ext>
                </a:extLst>
              </a:tr>
              <a:tr h="273526">
                <a:tc>
                  <a:txBody>
                    <a:bodyPr/>
                    <a:lstStyle/>
                    <a:p>
                      <a:pPr algn="l" rtl="0" fontAlgn="b"/>
                      <a:r>
                        <a:rPr lang="en-AU" sz="1400" b="0" i="0" u="none" strike="noStrike">
                          <a:solidFill>
                            <a:srgbClr val="000000"/>
                          </a:solidFill>
                          <a:effectLst/>
                          <a:latin typeface="Calibri" panose="020F0502020204030204" pitchFamily="34" charset="0"/>
                        </a:rPr>
                        <a:t>Ryan Grayson </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Dolphins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3</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70%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tc>
                  <a:txBody>
                    <a:bodyPr/>
                    <a:lstStyle/>
                    <a:p>
                      <a:pPr algn="r" rtl="0" fontAlgn="b"/>
                      <a:r>
                        <a:rPr lang="en-AU" sz="1400" b="0" i="0" u="none" strike="noStrike" dirty="0">
                          <a:solidFill>
                            <a:srgbClr val="000000"/>
                          </a:solidFill>
                          <a:effectLst/>
                          <a:latin typeface="+mn-lt"/>
                        </a:rPr>
                        <a:t>72%</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10331178"/>
                  </a:ext>
                </a:extLst>
              </a:tr>
              <a:tr h="273526">
                <a:tc>
                  <a:txBody>
                    <a:bodyPr/>
                    <a:lstStyle/>
                    <a:p>
                      <a:pPr algn="l" rtl="0" fontAlgn="b"/>
                      <a:r>
                        <a:rPr lang="en-AU" sz="1400" b="0" i="0" u="none" strike="noStrike" err="1">
                          <a:solidFill>
                            <a:srgbClr val="000000"/>
                          </a:solidFill>
                          <a:effectLst/>
                          <a:latin typeface="Calibri" panose="020F0502020204030204" pitchFamily="34" charset="0"/>
                        </a:rPr>
                        <a:t>Shiniquia</a:t>
                      </a:r>
                      <a:r>
                        <a:rPr lang="en-AU" sz="1400" b="0" i="0" u="none" strike="noStrike">
                          <a:solidFill>
                            <a:srgbClr val="000000"/>
                          </a:solidFill>
                          <a:effectLst/>
                          <a:latin typeface="Calibri" panose="020F0502020204030204" pitchFamily="34" charset="0"/>
                        </a:rPr>
                        <a:t> Morris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Fish</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4</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60%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74%</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562157205"/>
                  </a:ext>
                </a:extLst>
              </a:tr>
              <a:tr h="273526">
                <a:tc>
                  <a:txBody>
                    <a:bodyPr/>
                    <a:lstStyle/>
                    <a:p>
                      <a:pPr algn="l" rtl="0" fontAlgn="b"/>
                      <a:r>
                        <a:rPr lang="en-AU" sz="1400" b="0" i="0" u="none" strike="noStrike" dirty="0">
                          <a:solidFill>
                            <a:srgbClr val="000000"/>
                          </a:solidFill>
                          <a:effectLst/>
                          <a:latin typeface="Calibri" panose="020F0502020204030204" pitchFamily="34" charset="0"/>
                        </a:rPr>
                        <a:t>Natasha Brown</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Ants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4</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42%</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78%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extLst>
                  <a:ext uri="{0D108BD9-81ED-4DB2-BD59-A6C34878D82A}">
                    <a16:rowId xmlns:a16="http://schemas.microsoft.com/office/drawing/2014/main" val="1632788435"/>
                  </a:ext>
                </a:extLst>
              </a:tr>
              <a:tr h="273526">
                <a:tc>
                  <a:txBody>
                    <a:bodyPr/>
                    <a:lstStyle/>
                    <a:p>
                      <a:pPr algn="l" rtl="0" fontAlgn="b"/>
                      <a:r>
                        <a:rPr lang="en-AU" sz="1400" b="0" i="0" u="none" strike="noStrike" err="1">
                          <a:solidFill>
                            <a:srgbClr val="000000"/>
                          </a:solidFill>
                          <a:effectLst/>
                          <a:latin typeface="Calibri" panose="020F0502020204030204" pitchFamily="34" charset="0"/>
                        </a:rPr>
                        <a:t>Satika</a:t>
                      </a:r>
                      <a:r>
                        <a:rPr lang="en-AU" sz="1400" b="0" i="0" u="none" strike="noStrike">
                          <a:solidFill>
                            <a:srgbClr val="000000"/>
                          </a:solidFill>
                          <a:effectLst/>
                          <a:latin typeface="Calibri" panose="020F0502020204030204" pitchFamily="34" charset="0"/>
                        </a:rPr>
                        <a:t> Romero</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Horses </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5</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70%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79%</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extLst>
                  <a:ext uri="{0D108BD9-81ED-4DB2-BD59-A6C34878D82A}">
                    <a16:rowId xmlns:a16="http://schemas.microsoft.com/office/drawing/2014/main" val="1493628741"/>
                  </a:ext>
                </a:extLst>
              </a:tr>
              <a:tr h="251388">
                <a:tc>
                  <a:txBody>
                    <a:bodyPr/>
                    <a:lstStyle/>
                    <a:p>
                      <a:pPr algn="l" rtl="0" fontAlgn="b"/>
                      <a:r>
                        <a:rPr lang="en-AU" sz="1400" b="0" i="0" u="none" strike="noStrike">
                          <a:solidFill>
                            <a:srgbClr val="000000"/>
                          </a:solidFill>
                          <a:effectLst/>
                          <a:latin typeface="Calibri" panose="020F0502020204030204" pitchFamily="34" charset="0"/>
                        </a:rPr>
                        <a:t>Lily Rose</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Superstars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5</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80%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a:solidFill>
                            <a:srgbClr val="000000"/>
                          </a:solidFill>
                          <a:effectLst/>
                          <a:latin typeface="+mn-lt"/>
                        </a:rPr>
                        <a:t>80%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extLst>
                  <a:ext uri="{0D108BD9-81ED-4DB2-BD59-A6C34878D82A}">
                    <a16:rowId xmlns:a16="http://schemas.microsoft.com/office/drawing/2014/main" val="3459392873"/>
                  </a:ext>
                </a:extLst>
              </a:tr>
              <a:tr h="273526">
                <a:tc>
                  <a:txBody>
                    <a:bodyPr/>
                    <a:lstStyle/>
                    <a:p>
                      <a:pPr algn="l" rtl="0" fontAlgn="b"/>
                      <a:r>
                        <a:rPr lang="en-AU" sz="1400" b="0" i="0" u="none" strike="noStrike" dirty="0">
                          <a:solidFill>
                            <a:srgbClr val="000000"/>
                          </a:solidFill>
                          <a:effectLst/>
                          <a:latin typeface="Calibri" panose="020F0502020204030204" pitchFamily="34" charset="0"/>
                        </a:rPr>
                        <a:t>Sam Smith</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Sharks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6</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85%</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88%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extLst>
                  <a:ext uri="{0D108BD9-81ED-4DB2-BD59-A6C34878D82A}">
                    <a16:rowId xmlns:a16="http://schemas.microsoft.com/office/drawing/2014/main" val="3782236381"/>
                  </a:ext>
                </a:extLst>
              </a:tr>
            </a:tbl>
          </a:graphicData>
        </a:graphic>
      </p:graphicFrame>
    </p:spTree>
    <p:extLst>
      <p:ext uri="{BB962C8B-B14F-4D97-AF65-F5344CB8AC3E}">
        <p14:creationId xmlns:p14="http://schemas.microsoft.com/office/powerpoint/2010/main" val="2393640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a:t>
            </a:r>
            <a:r>
              <a:rPr lang="en-AU"/>
              <a:t>lass</a:t>
            </a:r>
            <a:endParaRPr lang="en-US"/>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5</a:t>
            </a:fld>
            <a:endParaRPr lang="en-AU"/>
          </a:p>
        </p:txBody>
      </p:sp>
      <p:sp>
        <p:nvSpPr>
          <p:cNvPr id="2" name="Rectangle 1">
            <a:extLst>
              <a:ext uri="{FF2B5EF4-FFF2-40B4-BE49-F238E27FC236}">
                <a16:creationId xmlns:a16="http://schemas.microsoft.com/office/drawing/2014/main" id="{3BB21563-AB1B-4D00-BAA0-C656A128C3D5}"/>
              </a:ext>
            </a:extLst>
          </p:cNvPr>
          <p:cNvSpPr/>
          <p:nvPr/>
        </p:nvSpPr>
        <p:spPr>
          <a:xfrm>
            <a:off x="357027" y="979296"/>
            <a:ext cx="8429946" cy="307777"/>
          </a:xfrm>
          <a:prstGeom prst="rect">
            <a:avLst/>
          </a:prstGeom>
        </p:spPr>
        <p:txBody>
          <a:bodyPr wrap="square">
            <a:spAutoFit/>
          </a:bodyPr>
          <a:lstStyle/>
          <a:p>
            <a:r>
              <a:rPr lang="en-US" sz="1400">
                <a:solidFill>
                  <a:schemeClr val="tx2"/>
                </a:solidFill>
              </a:rPr>
              <a:t>Ensures all students have skills and are prepared for success in high school</a:t>
            </a:r>
            <a:endParaRPr lang="en-AU" sz="1400">
              <a:solidFill>
                <a:schemeClr val="tx2"/>
              </a:solidFill>
            </a:endParaRPr>
          </a:p>
        </p:txBody>
      </p:sp>
      <p:pic>
        <p:nvPicPr>
          <p:cNvPr id="25" name="Picture 24" descr="A picture containing drawing&#10;&#10;Description automatically generated">
            <a:extLst>
              <a:ext uri="{FF2B5EF4-FFF2-40B4-BE49-F238E27FC236}">
                <a16:creationId xmlns:a16="http://schemas.microsoft.com/office/drawing/2014/main" id="{944EEC34-811E-4BFE-BFD5-2889A2D9C2AB}"/>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25" descr="A close up of a logo&#10;&#10;Description automatically generated">
            <a:extLst>
              <a:ext uri="{FF2B5EF4-FFF2-40B4-BE49-F238E27FC236}">
                <a16:creationId xmlns:a16="http://schemas.microsoft.com/office/drawing/2014/main" id="{926C7130-D3E7-4C8D-98EF-438C0DBC6A59}"/>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27" name="Picture 26" descr="A picture containing drawing&#10;&#10;Description automatically generated">
            <a:extLst>
              <a:ext uri="{FF2B5EF4-FFF2-40B4-BE49-F238E27FC236}">
                <a16:creationId xmlns:a16="http://schemas.microsoft.com/office/drawing/2014/main" id="{DEFD1BB9-B48C-4FD1-A597-BF25A01FBA46}"/>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28" name="Picture 27" descr="A picture containing drawing&#10;&#10;Description automatically generated">
            <a:extLst>
              <a:ext uri="{FF2B5EF4-FFF2-40B4-BE49-F238E27FC236}">
                <a16:creationId xmlns:a16="http://schemas.microsoft.com/office/drawing/2014/main" id="{63049C16-9627-4200-B960-BF69CD99DB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00955" y="29152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descr="A picture containing drawing&#10;&#10;Description automatically generated">
            <a:extLst>
              <a:ext uri="{FF2B5EF4-FFF2-40B4-BE49-F238E27FC236}">
                <a16:creationId xmlns:a16="http://schemas.microsoft.com/office/drawing/2014/main" id="{A259257E-9CA1-4EFD-85EC-6F3B7183A7E9}"/>
              </a:ext>
            </a:extLst>
          </p:cNvPr>
          <p:cNvPicPr>
            <a:picLocks noChangeAspect="1"/>
          </p:cNvPicPr>
          <p:nvPr/>
        </p:nvPicPr>
        <p:blipFill rotWithShape="1">
          <a:blip r:embed="rId7" cstate="print">
            <a:alphaModFix amt="50000"/>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0" name="Picture 29" descr="A picture containing clock, drawing&#10;&#10;Description automatically generated">
            <a:extLst>
              <a:ext uri="{FF2B5EF4-FFF2-40B4-BE49-F238E27FC236}">
                <a16:creationId xmlns:a16="http://schemas.microsoft.com/office/drawing/2014/main" id="{C61C95C3-6B9B-4916-91E4-2622E735B55E}"/>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31" name="Oval 30">
            <a:extLst>
              <a:ext uri="{FF2B5EF4-FFF2-40B4-BE49-F238E27FC236}">
                <a16:creationId xmlns:a16="http://schemas.microsoft.com/office/drawing/2014/main" id="{82DDEA51-B738-4D25-8DE4-32352F3B4362}"/>
              </a:ext>
            </a:extLst>
          </p:cNvPr>
          <p:cNvSpPr/>
          <p:nvPr/>
        </p:nvSpPr>
        <p:spPr>
          <a:xfrm>
            <a:off x="6431408" y="310812"/>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sp>
        <p:nvSpPr>
          <p:cNvPr id="15" name="TextBox 14">
            <a:extLst>
              <a:ext uri="{FF2B5EF4-FFF2-40B4-BE49-F238E27FC236}">
                <a16:creationId xmlns:a16="http://schemas.microsoft.com/office/drawing/2014/main" id="{12348FD4-8925-45B0-B32D-D12E5584A3DB}"/>
              </a:ext>
            </a:extLst>
          </p:cNvPr>
          <p:cNvSpPr txBox="1"/>
          <p:nvPr/>
        </p:nvSpPr>
        <p:spPr>
          <a:xfrm>
            <a:off x="357027" y="1238919"/>
            <a:ext cx="6534278" cy="461665"/>
          </a:xfrm>
          <a:prstGeom prst="rect">
            <a:avLst/>
          </a:prstGeom>
          <a:noFill/>
          <a:ln>
            <a:noFill/>
          </a:ln>
        </p:spPr>
        <p:txBody>
          <a:bodyPr wrap="square" rtlCol="0">
            <a:spAutoFit/>
          </a:bodyPr>
          <a:lstStyle/>
          <a:p>
            <a:r>
              <a:rPr lang="en-US" b="1" i="0" dirty="0">
                <a:solidFill>
                  <a:schemeClr val="tx2"/>
                </a:solidFill>
                <a:latin typeface="Calibri"/>
                <a:cs typeface="Calibri"/>
              </a:rPr>
              <a:t>Language</a:t>
            </a:r>
            <a:endParaRPr lang="en-AU" b="1" i="0" dirty="0">
              <a:solidFill>
                <a:schemeClr val="tx2"/>
              </a:solidFill>
              <a:latin typeface="Calibri"/>
              <a:cs typeface="Calibri"/>
            </a:endParaRPr>
          </a:p>
        </p:txBody>
      </p:sp>
      <p:sp>
        <p:nvSpPr>
          <p:cNvPr id="18" name="Rectangle 17">
            <a:extLst>
              <a:ext uri="{FF2B5EF4-FFF2-40B4-BE49-F238E27FC236}">
                <a16:creationId xmlns:a16="http://schemas.microsoft.com/office/drawing/2014/main" id="{D3D818A6-3502-475B-B0D6-835A9B7F9D5E}"/>
              </a:ext>
            </a:extLst>
          </p:cNvPr>
          <p:cNvSpPr/>
          <p:nvPr/>
        </p:nvSpPr>
        <p:spPr>
          <a:xfrm>
            <a:off x="267444" y="5238790"/>
            <a:ext cx="8801685" cy="1323439"/>
          </a:xfrm>
          <a:prstGeom prst="rect">
            <a:avLst/>
          </a:prstGeom>
        </p:spPr>
        <p:txBody>
          <a:bodyPr wrap="square">
            <a:spAutoFit/>
          </a:bodyPr>
          <a:lstStyle/>
          <a:p>
            <a:r>
              <a:rPr lang="en-US" sz="1600" b="1" i="0" dirty="0">
                <a:solidFill>
                  <a:schemeClr val="tx2"/>
                </a:solidFill>
                <a:latin typeface="+mn-lt"/>
              </a:rPr>
              <a:t>Action focus</a:t>
            </a:r>
          </a:p>
          <a:p>
            <a:pPr marL="285750" indent="-285750">
              <a:buFont typeface="Arial" panose="020B0604020202020204" pitchFamily="34" charset="0"/>
              <a:buChar char="•"/>
            </a:pPr>
            <a:r>
              <a:rPr lang="en-US" sz="1600" i="0" dirty="0">
                <a:solidFill>
                  <a:schemeClr val="tx1"/>
                </a:solidFill>
                <a:latin typeface="+mn-lt"/>
              </a:rPr>
              <a:t>&lt;Otters&gt; have low group mastery and high average gap </a:t>
            </a:r>
          </a:p>
          <a:p>
            <a:pPr marL="285750" indent="-285750">
              <a:buFont typeface="Arial" panose="020B0604020202020204" pitchFamily="34" charset="0"/>
              <a:buChar char="•"/>
            </a:pPr>
            <a:r>
              <a:rPr lang="en-US" sz="1600" i="0" dirty="0">
                <a:solidFill>
                  <a:schemeClr val="tx1"/>
                </a:solidFill>
                <a:latin typeface="+mn-lt"/>
              </a:rPr>
              <a:t>&lt;Dolphins, Panthers, Leopards, Lions, Tigers and Trains&gt; have low group mastery results</a:t>
            </a:r>
          </a:p>
          <a:p>
            <a:pPr marL="285750" indent="-285750">
              <a:buFont typeface="Arial" panose="020B0604020202020204" pitchFamily="34" charset="0"/>
              <a:buChar char="•"/>
            </a:pPr>
            <a:r>
              <a:rPr lang="en-US" sz="1600" i="0" dirty="0">
                <a:solidFill>
                  <a:schemeClr val="tx1"/>
                </a:solidFill>
                <a:latin typeface="+mn-lt"/>
              </a:rPr>
              <a:t>&lt;Superstar, Seniors Readings, Sharks and Ants&gt; have high gap between year level program equivalent and the chronological age of the students</a:t>
            </a:r>
          </a:p>
        </p:txBody>
      </p:sp>
      <p:graphicFrame>
        <p:nvGraphicFramePr>
          <p:cNvPr id="5" name="Table 4">
            <a:extLst>
              <a:ext uri="{FF2B5EF4-FFF2-40B4-BE49-F238E27FC236}">
                <a16:creationId xmlns:a16="http://schemas.microsoft.com/office/drawing/2014/main" id="{B13D7CA8-48D4-44D7-80D8-BF2A4F879CB1}"/>
              </a:ext>
            </a:extLst>
          </p:cNvPr>
          <p:cNvGraphicFramePr>
            <a:graphicFrameLocks noGrp="1"/>
          </p:cNvGraphicFramePr>
          <p:nvPr/>
        </p:nvGraphicFramePr>
        <p:xfrm>
          <a:off x="449241" y="1714789"/>
          <a:ext cx="8237557" cy="3508903"/>
        </p:xfrm>
        <a:graphic>
          <a:graphicData uri="http://schemas.openxmlformats.org/drawingml/2006/table">
            <a:tbl>
              <a:tblPr/>
              <a:tblGrid>
                <a:gridCol w="2304076">
                  <a:extLst>
                    <a:ext uri="{9D8B030D-6E8A-4147-A177-3AD203B41FA5}">
                      <a16:colId xmlns:a16="http://schemas.microsoft.com/office/drawing/2014/main" val="4075553206"/>
                    </a:ext>
                  </a:extLst>
                </a:gridCol>
                <a:gridCol w="1484850">
                  <a:extLst>
                    <a:ext uri="{9D8B030D-6E8A-4147-A177-3AD203B41FA5}">
                      <a16:colId xmlns:a16="http://schemas.microsoft.com/office/drawing/2014/main" val="3027804869"/>
                    </a:ext>
                  </a:extLst>
                </a:gridCol>
                <a:gridCol w="1420846">
                  <a:extLst>
                    <a:ext uri="{9D8B030D-6E8A-4147-A177-3AD203B41FA5}">
                      <a16:colId xmlns:a16="http://schemas.microsoft.com/office/drawing/2014/main" val="1384989114"/>
                    </a:ext>
                  </a:extLst>
                </a:gridCol>
                <a:gridCol w="1420846">
                  <a:extLst>
                    <a:ext uri="{9D8B030D-6E8A-4147-A177-3AD203B41FA5}">
                      <a16:colId xmlns:a16="http://schemas.microsoft.com/office/drawing/2014/main" val="2134558499"/>
                    </a:ext>
                  </a:extLst>
                </a:gridCol>
                <a:gridCol w="1606939">
                  <a:extLst>
                    <a:ext uri="{9D8B030D-6E8A-4147-A177-3AD203B41FA5}">
                      <a16:colId xmlns:a16="http://schemas.microsoft.com/office/drawing/2014/main" val="3925394108"/>
                    </a:ext>
                  </a:extLst>
                </a:gridCol>
              </a:tblGrid>
              <a:tr h="248729">
                <a:tc>
                  <a:txBody>
                    <a:bodyPr/>
                    <a:lstStyle/>
                    <a:p>
                      <a:pPr marL="0" algn="l" defTabSz="914400" rtl="0" eaLnBrk="1" fontAlgn="b" latinLnBrk="0" hangingPunct="1"/>
                      <a:r>
                        <a:rPr lang="en-AU" sz="1500" b="1" i="0" u="none" strike="noStrike" kern="1200">
                          <a:solidFill>
                            <a:schemeClr val="bg1"/>
                          </a:solidFill>
                          <a:effectLst/>
                          <a:latin typeface="Calibri" panose="020F0502020204030204" pitchFamily="34" charset="0"/>
                          <a:ea typeface="+mn-ea"/>
                          <a:cs typeface="+mn-cs"/>
                        </a:rPr>
                        <a:t>Teacher</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tc>
                  <a:txBody>
                    <a:bodyPr/>
                    <a:lstStyle/>
                    <a:p>
                      <a:pPr marL="0" algn="l" defTabSz="914400" rtl="0" eaLnBrk="1" fontAlgn="b" latinLnBrk="0" hangingPunct="1"/>
                      <a:r>
                        <a:rPr lang="en-AU" sz="1500" b="1" i="0" u="none" strike="noStrike" kern="1200">
                          <a:solidFill>
                            <a:schemeClr val="bg1"/>
                          </a:solidFill>
                          <a:effectLst/>
                          <a:latin typeface="Calibri" panose="020F0502020204030204" pitchFamily="34" charset="0"/>
                          <a:ea typeface="+mn-ea"/>
                          <a:cs typeface="+mn-cs"/>
                        </a:rPr>
                        <a:t>Group</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tc>
                  <a:txBody>
                    <a:bodyPr/>
                    <a:lstStyle/>
                    <a:p>
                      <a:pPr marL="0" algn="ctr" defTabSz="914400" rtl="0" eaLnBrk="1" fontAlgn="b" latinLnBrk="0" hangingPunct="1"/>
                      <a:r>
                        <a:rPr lang="en-AU" sz="1500" b="1" i="0" u="none" strike="noStrike" kern="1200" dirty="0">
                          <a:solidFill>
                            <a:schemeClr val="bg1"/>
                          </a:solidFill>
                          <a:effectLst/>
                          <a:latin typeface="Calibri" panose="020F0502020204030204" pitchFamily="34" charset="0"/>
                          <a:ea typeface="+mn-ea"/>
                          <a:cs typeface="+mn-cs"/>
                        </a:rPr>
                        <a:t>Grade level</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tc>
                  <a:txBody>
                    <a:bodyPr/>
                    <a:lstStyle/>
                    <a:p>
                      <a:pPr marL="0" algn="ctr" defTabSz="914400" rtl="0" eaLnBrk="1" fontAlgn="b" latinLnBrk="0" hangingPunct="1"/>
                      <a:r>
                        <a:rPr lang="en-AU" sz="1500" b="1" i="0" u="none" strike="noStrike" kern="1200" dirty="0">
                          <a:solidFill>
                            <a:schemeClr val="bg1"/>
                          </a:solidFill>
                          <a:effectLst/>
                          <a:latin typeface="Calibri" panose="020F0502020204030204" pitchFamily="34" charset="0"/>
                          <a:ea typeface="+mn-ea"/>
                          <a:cs typeface="+mn-cs"/>
                        </a:rPr>
                        <a:t> Progress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tc>
                  <a:txBody>
                    <a:bodyPr/>
                    <a:lstStyle/>
                    <a:p>
                      <a:pPr marL="0" algn="ctr" defTabSz="914400" rtl="0" eaLnBrk="1" fontAlgn="b" latinLnBrk="0" hangingPunct="1"/>
                      <a:r>
                        <a:rPr lang="en-AU" sz="1500" b="1" i="0" u="none" strike="noStrike" kern="1200">
                          <a:solidFill>
                            <a:schemeClr val="bg1"/>
                          </a:solidFill>
                          <a:effectLst/>
                          <a:latin typeface="Calibri" panose="020F0502020204030204" pitchFamily="34" charset="0"/>
                          <a:ea typeface="+mn-ea"/>
                          <a:cs typeface="+mn-cs"/>
                        </a:rPr>
                        <a:t> Mastery</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extLst>
                  <a:ext uri="{0D108BD9-81ED-4DB2-BD59-A6C34878D82A}">
                    <a16:rowId xmlns:a16="http://schemas.microsoft.com/office/drawing/2014/main" val="1937334833"/>
                  </a:ext>
                </a:extLst>
              </a:tr>
              <a:tr h="273526">
                <a:tc>
                  <a:txBody>
                    <a:bodyPr/>
                    <a:lstStyle/>
                    <a:p>
                      <a:pPr algn="l" rtl="0" fontAlgn="b"/>
                      <a:r>
                        <a:rPr lang="en-AU" sz="1400" b="0" i="0" u="none" strike="noStrike" dirty="0">
                          <a:solidFill>
                            <a:srgbClr val="000000"/>
                          </a:solidFill>
                          <a:effectLst/>
                          <a:latin typeface="Calibri" panose="020F0502020204030204" pitchFamily="34" charset="0"/>
                        </a:rPr>
                        <a:t>Michael Keating</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dirty="0">
                          <a:solidFill>
                            <a:srgbClr val="000000"/>
                          </a:solidFill>
                          <a:effectLst/>
                          <a:latin typeface="Calibri" panose="020F0502020204030204" pitchFamily="34" charset="0"/>
                        </a:rPr>
                        <a:t>Trains </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P</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59%</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52%</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293581458"/>
                  </a:ext>
                </a:extLst>
              </a:tr>
              <a:tr h="273526">
                <a:tc>
                  <a:txBody>
                    <a:bodyPr/>
                    <a:lstStyle/>
                    <a:p>
                      <a:pPr algn="l" rtl="0" fontAlgn="b"/>
                      <a:r>
                        <a:rPr lang="en-AU" sz="1400" b="0" i="0" u="none" strike="noStrike">
                          <a:solidFill>
                            <a:srgbClr val="000000"/>
                          </a:solidFill>
                          <a:effectLst/>
                          <a:latin typeface="Calibri" panose="020F0502020204030204" pitchFamily="34" charset="0"/>
                        </a:rPr>
                        <a:t>Tara Litzow</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dirty="0">
                          <a:solidFill>
                            <a:srgbClr val="000000"/>
                          </a:solidFill>
                          <a:effectLst/>
                          <a:latin typeface="Calibri" panose="020F0502020204030204" pitchFamily="34" charset="0"/>
                        </a:rPr>
                        <a:t>Leopards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1</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58%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55%</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25723902"/>
                  </a:ext>
                </a:extLst>
              </a:tr>
              <a:tr h="273526">
                <a:tc>
                  <a:txBody>
                    <a:bodyPr/>
                    <a:lstStyle/>
                    <a:p>
                      <a:pPr algn="l" rtl="0" fontAlgn="b"/>
                      <a:r>
                        <a:rPr lang="en-AU" sz="1400" b="0" i="0" u="none" strike="noStrike">
                          <a:solidFill>
                            <a:srgbClr val="000000"/>
                          </a:solidFill>
                          <a:effectLst/>
                          <a:latin typeface="Calibri" panose="020F0502020204030204" pitchFamily="34" charset="0"/>
                        </a:rPr>
                        <a:t>Michael Rickard</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dirty="0">
                          <a:solidFill>
                            <a:srgbClr val="000000"/>
                          </a:solidFill>
                          <a:effectLst/>
                          <a:latin typeface="Calibri" panose="020F0502020204030204" pitchFamily="34" charset="0"/>
                        </a:rPr>
                        <a:t>Otters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1</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70%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tc>
                  <a:txBody>
                    <a:bodyPr/>
                    <a:lstStyle/>
                    <a:p>
                      <a:pPr algn="r" rtl="0" fontAlgn="b"/>
                      <a:r>
                        <a:rPr lang="en-AU" sz="1400" b="0" i="0" u="none" strike="noStrike" dirty="0">
                          <a:solidFill>
                            <a:srgbClr val="000000"/>
                          </a:solidFill>
                          <a:effectLst/>
                          <a:latin typeface="+mn-lt"/>
                        </a:rPr>
                        <a:t>68%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966884368"/>
                  </a:ext>
                </a:extLst>
              </a:tr>
              <a:tr h="273526">
                <a:tc>
                  <a:txBody>
                    <a:bodyPr/>
                    <a:lstStyle/>
                    <a:p>
                      <a:pPr algn="l" rtl="0" fontAlgn="b"/>
                      <a:r>
                        <a:rPr lang="en-AU" sz="1400" b="0" i="0" u="none" strike="noStrike">
                          <a:solidFill>
                            <a:srgbClr val="000000"/>
                          </a:solidFill>
                          <a:effectLst/>
                          <a:latin typeface="Calibri" panose="020F0502020204030204" pitchFamily="34" charset="0"/>
                        </a:rPr>
                        <a:t>Tammy Gibson</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Lions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1</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50%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68%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549336506"/>
                  </a:ext>
                </a:extLst>
              </a:tr>
              <a:tr h="273526">
                <a:tc>
                  <a:txBody>
                    <a:bodyPr/>
                    <a:lstStyle/>
                    <a:p>
                      <a:pPr algn="l" rtl="0" fontAlgn="b"/>
                      <a:r>
                        <a:rPr lang="en-AU" sz="1400" b="0" i="0" u="none" strike="noStrike">
                          <a:solidFill>
                            <a:srgbClr val="000000"/>
                          </a:solidFill>
                          <a:effectLst/>
                          <a:latin typeface="Calibri" panose="020F0502020204030204" pitchFamily="34" charset="0"/>
                        </a:rPr>
                        <a:t>Tammy Gibson</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Tigers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2</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 49%</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68%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338523603"/>
                  </a:ext>
                </a:extLst>
              </a:tr>
              <a:tr h="273526">
                <a:tc>
                  <a:txBody>
                    <a:bodyPr/>
                    <a:lstStyle/>
                    <a:p>
                      <a:pPr algn="l" rtl="0" fontAlgn="b"/>
                      <a:r>
                        <a:rPr lang="en-AU" sz="1400" b="0" i="0" u="none" strike="noStrike" dirty="0" err="1">
                          <a:solidFill>
                            <a:srgbClr val="000000"/>
                          </a:solidFill>
                          <a:effectLst/>
                          <a:latin typeface="Calibri"/>
                        </a:rPr>
                        <a:t>Shiniquia</a:t>
                      </a:r>
                      <a:r>
                        <a:rPr lang="en-AU" sz="1400" b="0" i="0" u="none" strike="noStrike" dirty="0">
                          <a:solidFill>
                            <a:srgbClr val="000000"/>
                          </a:solidFill>
                          <a:effectLst/>
                          <a:latin typeface="Calibri"/>
                        </a:rPr>
                        <a:t> Morris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Panthers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3</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40%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70%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54555724"/>
                  </a:ext>
                </a:extLst>
              </a:tr>
              <a:tr h="273526">
                <a:tc>
                  <a:txBody>
                    <a:bodyPr/>
                    <a:lstStyle/>
                    <a:p>
                      <a:pPr algn="l" rtl="0" fontAlgn="b"/>
                      <a:r>
                        <a:rPr lang="en-AU" sz="1400" b="0" i="0" u="none" strike="noStrike">
                          <a:solidFill>
                            <a:srgbClr val="000000"/>
                          </a:solidFill>
                          <a:effectLst/>
                          <a:latin typeface="Calibri" panose="020F0502020204030204" pitchFamily="34" charset="0"/>
                        </a:rPr>
                        <a:t>Ryan Grayson </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Dolphins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3</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70%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tc>
                  <a:txBody>
                    <a:bodyPr/>
                    <a:lstStyle/>
                    <a:p>
                      <a:pPr algn="r" rtl="0" fontAlgn="b"/>
                      <a:r>
                        <a:rPr lang="en-AU" sz="1400" b="0" i="0" u="none" strike="noStrike" dirty="0">
                          <a:solidFill>
                            <a:srgbClr val="000000"/>
                          </a:solidFill>
                          <a:effectLst/>
                          <a:latin typeface="+mn-lt"/>
                        </a:rPr>
                        <a:t>72%</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10331178"/>
                  </a:ext>
                </a:extLst>
              </a:tr>
              <a:tr h="273526">
                <a:tc>
                  <a:txBody>
                    <a:bodyPr/>
                    <a:lstStyle/>
                    <a:p>
                      <a:pPr algn="l" rtl="0" fontAlgn="b"/>
                      <a:r>
                        <a:rPr lang="en-AU" sz="1400" b="0" i="0" u="none" strike="noStrike" err="1">
                          <a:solidFill>
                            <a:srgbClr val="000000"/>
                          </a:solidFill>
                          <a:effectLst/>
                          <a:latin typeface="Calibri" panose="020F0502020204030204" pitchFamily="34" charset="0"/>
                        </a:rPr>
                        <a:t>Shiniquia</a:t>
                      </a:r>
                      <a:r>
                        <a:rPr lang="en-AU" sz="1400" b="0" i="0" u="none" strike="noStrike">
                          <a:solidFill>
                            <a:srgbClr val="000000"/>
                          </a:solidFill>
                          <a:effectLst/>
                          <a:latin typeface="Calibri" panose="020F0502020204030204" pitchFamily="34" charset="0"/>
                        </a:rPr>
                        <a:t> Morris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Fish</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4</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60%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74%</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562157205"/>
                  </a:ext>
                </a:extLst>
              </a:tr>
              <a:tr h="273526">
                <a:tc>
                  <a:txBody>
                    <a:bodyPr/>
                    <a:lstStyle/>
                    <a:p>
                      <a:pPr algn="l" rtl="0" fontAlgn="b"/>
                      <a:r>
                        <a:rPr lang="en-AU" sz="1400" b="0" i="0" u="none" strike="noStrike" dirty="0">
                          <a:solidFill>
                            <a:srgbClr val="000000"/>
                          </a:solidFill>
                          <a:effectLst/>
                          <a:latin typeface="Calibri" panose="020F0502020204030204" pitchFamily="34" charset="0"/>
                        </a:rPr>
                        <a:t>Natasha Brown</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Ants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4</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42%</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78%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extLst>
                  <a:ext uri="{0D108BD9-81ED-4DB2-BD59-A6C34878D82A}">
                    <a16:rowId xmlns:a16="http://schemas.microsoft.com/office/drawing/2014/main" val="1632788435"/>
                  </a:ext>
                </a:extLst>
              </a:tr>
              <a:tr h="273526">
                <a:tc>
                  <a:txBody>
                    <a:bodyPr/>
                    <a:lstStyle/>
                    <a:p>
                      <a:pPr algn="l" rtl="0" fontAlgn="b"/>
                      <a:r>
                        <a:rPr lang="en-AU" sz="1400" b="0" i="0" u="none" strike="noStrike" err="1">
                          <a:solidFill>
                            <a:srgbClr val="000000"/>
                          </a:solidFill>
                          <a:effectLst/>
                          <a:latin typeface="Calibri" panose="020F0502020204030204" pitchFamily="34" charset="0"/>
                        </a:rPr>
                        <a:t>Satika</a:t>
                      </a:r>
                      <a:r>
                        <a:rPr lang="en-AU" sz="1400" b="0" i="0" u="none" strike="noStrike">
                          <a:solidFill>
                            <a:srgbClr val="000000"/>
                          </a:solidFill>
                          <a:effectLst/>
                          <a:latin typeface="Calibri" panose="020F0502020204030204" pitchFamily="34" charset="0"/>
                        </a:rPr>
                        <a:t> Romero</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Horses </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5</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70%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79%</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extLst>
                  <a:ext uri="{0D108BD9-81ED-4DB2-BD59-A6C34878D82A}">
                    <a16:rowId xmlns:a16="http://schemas.microsoft.com/office/drawing/2014/main" val="1493628741"/>
                  </a:ext>
                </a:extLst>
              </a:tr>
              <a:tr h="251388">
                <a:tc>
                  <a:txBody>
                    <a:bodyPr/>
                    <a:lstStyle/>
                    <a:p>
                      <a:pPr algn="l" rtl="0" fontAlgn="b"/>
                      <a:r>
                        <a:rPr lang="en-AU" sz="1400" b="0" i="0" u="none" strike="noStrike">
                          <a:solidFill>
                            <a:srgbClr val="000000"/>
                          </a:solidFill>
                          <a:effectLst/>
                          <a:latin typeface="Calibri" panose="020F0502020204030204" pitchFamily="34" charset="0"/>
                        </a:rPr>
                        <a:t>Lily Rose</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Superstars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5</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80%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a:solidFill>
                            <a:srgbClr val="000000"/>
                          </a:solidFill>
                          <a:effectLst/>
                          <a:latin typeface="+mn-lt"/>
                        </a:rPr>
                        <a:t>80%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extLst>
                  <a:ext uri="{0D108BD9-81ED-4DB2-BD59-A6C34878D82A}">
                    <a16:rowId xmlns:a16="http://schemas.microsoft.com/office/drawing/2014/main" val="3459392873"/>
                  </a:ext>
                </a:extLst>
              </a:tr>
              <a:tr h="273526">
                <a:tc>
                  <a:txBody>
                    <a:bodyPr/>
                    <a:lstStyle/>
                    <a:p>
                      <a:pPr algn="l" rtl="0" fontAlgn="b"/>
                      <a:r>
                        <a:rPr lang="en-AU" sz="1400" b="0" i="0" u="none" strike="noStrike">
                          <a:solidFill>
                            <a:srgbClr val="000000"/>
                          </a:solidFill>
                          <a:effectLst/>
                          <a:latin typeface="Calibri" panose="020F0502020204030204" pitchFamily="34" charset="0"/>
                        </a:rPr>
                        <a:t>Sam Smith</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Sharks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6</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85%</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88%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extLst>
                  <a:ext uri="{0D108BD9-81ED-4DB2-BD59-A6C34878D82A}">
                    <a16:rowId xmlns:a16="http://schemas.microsoft.com/office/drawing/2014/main" val="3782236381"/>
                  </a:ext>
                </a:extLst>
              </a:tr>
            </a:tbl>
          </a:graphicData>
        </a:graphic>
      </p:graphicFrame>
    </p:spTree>
    <p:extLst>
      <p:ext uri="{BB962C8B-B14F-4D97-AF65-F5344CB8AC3E}">
        <p14:creationId xmlns:p14="http://schemas.microsoft.com/office/powerpoint/2010/main" val="802861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a:t>
            </a:r>
            <a:r>
              <a:rPr lang="en-AU"/>
              <a:t>lass</a:t>
            </a:r>
            <a:endParaRPr lang="en-US"/>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6</a:t>
            </a:fld>
            <a:endParaRPr lang="en-AU"/>
          </a:p>
        </p:txBody>
      </p:sp>
      <p:sp>
        <p:nvSpPr>
          <p:cNvPr id="2" name="Rectangle 1">
            <a:extLst>
              <a:ext uri="{FF2B5EF4-FFF2-40B4-BE49-F238E27FC236}">
                <a16:creationId xmlns:a16="http://schemas.microsoft.com/office/drawing/2014/main" id="{3BB21563-AB1B-4D00-BAA0-C656A128C3D5}"/>
              </a:ext>
            </a:extLst>
          </p:cNvPr>
          <p:cNvSpPr/>
          <p:nvPr/>
        </p:nvSpPr>
        <p:spPr>
          <a:xfrm>
            <a:off x="357027" y="979296"/>
            <a:ext cx="8429946" cy="307777"/>
          </a:xfrm>
          <a:prstGeom prst="rect">
            <a:avLst/>
          </a:prstGeom>
        </p:spPr>
        <p:txBody>
          <a:bodyPr wrap="square">
            <a:spAutoFit/>
          </a:bodyPr>
          <a:lstStyle/>
          <a:p>
            <a:r>
              <a:rPr lang="en-US" sz="1400">
                <a:solidFill>
                  <a:schemeClr val="tx2"/>
                </a:solidFill>
              </a:rPr>
              <a:t>Ensures all students have skills and are prepared for success in high school</a:t>
            </a:r>
            <a:endParaRPr lang="en-AU" sz="1400">
              <a:solidFill>
                <a:schemeClr val="tx2"/>
              </a:solidFill>
            </a:endParaRPr>
          </a:p>
        </p:txBody>
      </p:sp>
      <p:pic>
        <p:nvPicPr>
          <p:cNvPr id="25" name="Picture 24" descr="A picture containing drawing&#10;&#10;Description automatically generated">
            <a:extLst>
              <a:ext uri="{FF2B5EF4-FFF2-40B4-BE49-F238E27FC236}">
                <a16:creationId xmlns:a16="http://schemas.microsoft.com/office/drawing/2014/main" id="{944EEC34-811E-4BFE-BFD5-2889A2D9C2AB}"/>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25" descr="A close up of a logo&#10;&#10;Description automatically generated">
            <a:extLst>
              <a:ext uri="{FF2B5EF4-FFF2-40B4-BE49-F238E27FC236}">
                <a16:creationId xmlns:a16="http://schemas.microsoft.com/office/drawing/2014/main" id="{926C7130-D3E7-4C8D-98EF-438C0DBC6A59}"/>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27" name="Picture 26" descr="A picture containing drawing&#10;&#10;Description automatically generated">
            <a:extLst>
              <a:ext uri="{FF2B5EF4-FFF2-40B4-BE49-F238E27FC236}">
                <a16:creationId xmlns:a16="http://schemas.microsoft.com/office/drawing/2014/main" id="{DEFD1BB9-B48C-4FD1-A597-BF25A01FBA46}"/>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28" name="Picture 27" descr="A picture containing drawing&#10;&#10;Description automatically generated">
            <a:extLst>
              <a:ext uri="{FF2B5EF4-FFF2-40B4-BE49-F238E27FC236}">
                <a16:creationId xmlns:a16="http://schemas.microsoft.com/office/drawing/2014/main" id="{63049C16-9627-4200-B960-BF69CD99DB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00955" y="29152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descr="A picture containing drawing&#10;&#10;Description automatically generated">
            <a:extLst>
              <a:ext uri="{FF2B5EF4-FFF2-40B4-BE49-F238E27FC236}">
                <a16:creationId xmlns:a16="http://schemas.microsoft.com/office/drawing/2014/main" id="{A259257E-9CA1-4EFD-85EC-6F3B7183A7E9}"/>
              </a:ext>
            </a:extLst>
          </p:cNvPr>
          <p:cNvPicPr>
            <a:picLocks noChangeAspect="1"/>
          </p:cNvPicPr>
          <p:nvPr/>
        </p:nvPicPr>
        <p:blipFill rotWithShape="1">
          <a:blip r:embed="rId7" cstate="print">
            <a:alphaModFix amt="50000"/>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0" name="Picture 29" descr="A picture containing clock, drawing&#10;&#10;Description automatically generated">
            <a:extLst>
              <a:ext uri="{FF2B5EF4-FFF2-40B4-BE49-F238E27FC236}">
                <a16:creationId xmlns:a16="http://schemas.microsoft.com/office/drawing/2014/main" id="{C61C95C3-6B9B-4916-91E4-2622E735B55E}"/>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31" name="Oval 30">
            <a:extLst>
              <a:ext uri="{FF2B5EF4-FFF2-40B4-BE49-F238E27FC236}">
                <a16:creationId xmlns:a16="http://schemas.microsoft.com/office/drawing/2014/main" id="{82DDEA51-B738-4D25-8DE4-32352F3B4362}"/>
              </a:ext>
            </a:extLst>
          </p:cNvPr>
          <p:cNvSpPr/>
          <p:nvPr/>
        </p:nvSpPr>
        <p:spPr>
          <a:xfrm>
            <a:off x="6431408" y="310812"/>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sp>
        <p:nvSpPr>
          <p:cNvPr id="15" name="TextBox 14">
            <a:extLst>
              <a:ext uri="{FF2B5EF4-FFF2-40B4-BE49-F238E27FC236}">
                <a16:creationId xmlns:a16="http://schemas.microsoft.com/office/drawing/2014/main" id="{12348FD4-8925-45B0-B32D-D12E5584A3DB}"/>
              </a:ext>
            </a:extLst>
          </p:cNvPr>
          <p:cNvSpPr txBox="1"/>
          <p:nvPr/>
        </p:nvSpPr>
        <p:spPr>
          <a:xfrm>
            <a:off x="357027" y="1238919"/>
            <a:ext cx="6534278" cy="461665"/>
          </a:xfrm>
          <a:prstGeom prst="rect">
            <a:avLst/>
          </a:prstGeom>
          <a:noFill/>
          <a:ln>
            <a:noFill/>
          </a:ln>
        </p:spPr>
        <p:txBody>
          <a:bodyPr wrap="square" rtlCol="0">
            <a:spAutoFit/>
          </a:bodyPr>
          <a:lstStyle/>
          <a:p>
            <a:r>
              <a:rPr lang="en-US" b="1" i="0" dirty="0" err="1">
                <a:solidFill>
                  <a:schemeClr val="tx2"/>
                </a:solidFill>
                <a:latin typeface="Calibri"/>
                <a:cs typeface="Calibri"/>
              </a:rPr>
              <a:t>Maths</a:t>
            </a:r>
            <a:endParaRPr lang="en-AU" b="1" i="0" dirty="0">
              <a:solidFill>
                <a:schemeClr val="tx2"/>
              </a:solidFill>
              <a:latin typeface="Calibri"/>
              <a:cs typeface="Calibri"/>
            </a:endParaRPr>
          </a:p>
        </p:txBody>
      </p:sp>
      <p:sp>
        <p:nvSpPr>
          <p:cNvPr id="18" name="Rectangle 17">
            <a:extLst>
              <a:ext uri="{FF2B5EF4-FFF2-40B4-BE49-F238E27FC236}">
                <a16:creationId xmlns:a16="http://schemas.microsoft.com/office/drawing/2014/main" id="{D3D818A6-3502-475B-B0D6-835A9B7F9D5E}"/>
              </a:ext>
            </a:extLst>
          </p:cNvPr>
          <p:cNvSpPr/>
          <p:nvPr/>
        </p:nvSpPr>
        <p:spPr>
          <a:xfrm>
            <a:off x="267444" y="5238790"/>
            <a:ext cx="8801685" cy="1323439"/>
          </a:xfrm>
          <a:prstGeom prst="rect">
            <a:avLst/>
          </a:prstGeom>
        </p:spPr>
        <p:txBody>
          <a:bodyPr wrap="square">
            <a:spAutoFit/>
          </a:bodyPr>
          <a:lstStyle/>
          <a:p>
            <a:r>
              <a:rPr lang="en-US" sz="1600" b="1" i="0" dirty="0">
                <a:solidFill>
                  <a:schemeClr val="tx2"/>
                </a:solidFill>
                <a:latin typeface="+mn-lt"/>
              </a:rPr>
              <a:t>Action focus</a:t>
            </a:r>
          </a:p>
          <a:p>
            <a:pPr marL="285750" indent="-285750">
              <a:buFont typeface="Arial" panose="020B0604020202020204" pitchFamily="34" charset="0"/>
              <a:buChar char="•"/>
            </a:pPr>
            <a:r>
              <a:rPr lang="en-US" sz="1600" i="0" dirty="0">
                <a:solidFill>
                  <a:schemeClr val="tx1"/>
                </a:solidFill>
                <a:latin typeface="+mn-lt"/>
              </a:rPr>
              <a:t>&lt;Otters&gt; have low group mastery and high average gap </a:t>
            </a:r>
          </a:p>
          <a:p>
            <a:pPr marL="285750" indent="-285750">
              <a:buFont typeface="Arial" panose="020B0604020202020204" pitchFamily="34" charset="0"/>
              <a:buChar char="•"/>
            </a:pPr>
            <a:r>
              <a:rPr lang="en-US" sz="1600" i="0" dirty="0">
                <a:solidFill>
                  <a:schemeClr val="tx1"/>
                </a:solidFill>
                <a:latin typeface="+mn-lt"/>
              </a:rPr>
              <a:t>&lt;Dolphins, Panthers, Leopards, Lions, Tigers and Trains&gt; have low group mastery results</a:t>
            </a:r>
          </a:p>
          <a:p>
            <a:pPr marL="285750" indent="-285750">
              <a:buFont typeface="Arial" panose="020B0604020202020204" pitchFamily="34" charset="0"/>
              <a:buChar char="•"/>
            </a:pPr>
            <a:r>
              <a:rPr lang="en-US" sz="1600" i="0" dirty="0">
                <a:solidFill>
                  <a:schemeClr val="tx1"/>
                </a:solidFill>
                <a:latin typeface="+mn-lt"/>
              </a:rPr>
              <a:t>&lt;Superstar, Seniors Readings, Sharks and Ants&gt; have high gap between year level program equivalent and the chronological age of the students</a:t>
            </a:r>
          </a:p>
        </p:txBody>
      </p:sp>
      <p:graphicFrame>
        <p:nvGraphicFramePr>
          <p:cNvPr id="5" name="Table 4">
            <a:extLst>
              <a:ext uri="{FF2B5EF4-FFF2-40B4-BE49-F238E27FC236}">
                <a16:creationId xmlns:a16="http://schemas.microsoft.com/office/drawing/2014/main" id="{B13D7CA8-48D4-44D7-80D8-BF2A4F879CB1}"/>
              </a:ext>
            </a:extLst>
          </p:cNvPr>
          <p:cNvGraphicFramePr>
            <a:graphicFrameLocks noGrp="1"/>
          </p:cNvGraphicFramePr>
          <p:nvPr/>
        </p:nvGraphicFramePr>
        <p:xfrm>
          <a:off x="449241" y="1714789"/>
          <a:ext cx="8237557" cy="3508903"/>
        </p:xfrm>
        <a:graphic>
          <a:graphicData uri="http://schemas.openxmlformats.org/drawingml/2006/table">
            <a:tbl>
              <a:tblPr/>
              <a:tblGrid>
                <a:gridCol w="2304076">
                  <a:extLst>
                    <a:ext uri="{9D8B030D-6E8A-4147-A177-3AD203B41FA5}">
                      <a16:colId xmlns:a16="http://schemas.microsoft.com/office/drawing/2014/main" val="4075553206"/>
                    </a:ext>
                  </a:extLst>
                </a:gridCol>
                <a:gridCol w="1484850">
                  <a:extLst>
                    <a:ext uri="{9D8B030D-6E8A-4147-A177-3AD203B41FA5}">
                      <a16:colId xmlns:a16="http://schemas.microsoft.com/office/drawing/2014/main" val="3027804869"/>
                    </a:ext>
                  </a:extLst>
                </a:gridCol>
                <a:gridCol w="1420846">
                  <a:extLst>
                    <a:ext uri="{9D8B030D-6E8A-4147-A177-3AD203B41FA5}">
                      <a16:colId xmlns:a16="http://schemas.microsoft.com/office/drawing/2014/main" val="1384989114"/>
                    </a:ext>
                  </a:extLst>
                </a:gridCol>
                <a:gridCol w="1420846">
                  <a:extLst>
                    <a:ext uri="{9D8B030D-6E8A-4147-A177-3AD203B41FA5}">
                      <a16:colId xmlns:a16="http://schemas.microsoft.com/office/drawing/2014/main" val="2134558499"/>
                    </a:ext>
                  </a:extLst>
                </a:gridCol>
                <a:gridCol w="1606939">
                  <a:extLst>
                    <a:ext uri="{9D8B030D-6E8A-4147-A177-3AD203B41FA5}">
                      <a16:colId xmlns:a16="http://schemas.microsoft.com/office/drawing/2014/main" val="3925394108"/>
                    </a:ext>
                  </a:extLst>
                </a:gridCol>
              </a:tblGrid>
              <a:tr h="248729">
                <a:tc>
                  <a:txBody>
                    <a:bodyPr/>
                    <a:lstStyle/>
                    <a:p>
                      <a:pPr marL="0" algn="l" defTabSz="914400" rtl="0" eaLnBrk="1" fontAlgn="b" latinLnBrk="0" hangingPunct="1"/>
                      <a:r>
                        <a:rPr lang="en-AU" sz="1500" b="1" i="0" u="none" strike="noStrike" kern="1200">
                          <a:solidFill>
                            <a:schemeClr val="bg1"/>
                          </a:solidFill>
                          <a:effectLst/>
                          <a:latin typeface="Calibri" panose="020F0502020204030204" pitchFamily="34" charset="0"/>
                          <a:ea typeface="+mn-ea"/>
                          <a:cs typeface="+mn-cs"/>
                        </a:rPr>
                        <a:t>Teacher</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tc>
                  <a:txBody>
                    <a:bodyPr/>
                    <a:lstStyle/>
                    <a:p>
                      <a:pPr marL="0" algn="l" defTabSz="914400" rtl="0" eaLnBrk="1" fontAlgn="b" latinLnBrk="0" hangingPunct="1"/>
                      <a:r>
                        <a:rPr lang="en-AU" sz="1500" b="1" i="0" u="none" strike="noStrike" kern="1200">
                          <a:solidFill>
                            <a:schemeClr val="bg1"/>
                          </a:solidFill>
                          <a:effectLst/>
                          <a:latin typeface="Calibri" panose="020F0502020204030204" pitchFamily="34" charset="0"/>
                          <a:ea typeface="+mn-ea"/>
                          <a:cs typeface="+mn-cs"/>
                        </a:rPr>
                        <a:t>Group</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tc>
                  <a:txBody>
                    <a:bodyPr/>
                    <a:lstStyle/>
                    <a:p>
                      <a:pPr marL="0" algn="ctr" defTabSz="914400" rtl="0" eaLnBrk="1" fontAlgn="b" latinLnBrk="0" hangingPunct="1"/>
                      <a:r>
                        <a:rPr lang="en-AU" sz="1500" b="1" i="0" u="none" strike="noStrike" kern="1200" dirty="0">
                          <a:solidFill>
                            <a:schemeClr val="bg1"/>
                          </a:solidFill>
                          <a:effectLst/>
                          <a:latin typeface="Calibri" panose="020F0502020204030204" pitchFamily="34" charset="0"/>
                          <a:ea typeface="+mn-ea"/>
                          <a:cs typeface="+mn-cs"/>
                        </a:rPr>
                        <a:t>Grade level</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tc>
                  <a:txBody>
                    <a:bodyPr/>
                    <a:lstStyle/>
                    <a:p>
                      <a:pPr marL="0" algn="ctr" defTabSz="914400" rtl="0" eaLnBrk="1" fontAlgn="b" latinLnBrk="0" hangingPunct="1"/>
                      <a:r>
                        <a:rPr lang="en-AU" sz="1500" b="1" i="0" u="none" strike="noStrike" kern="1200" dirty="0">
                          <a:solidFill>
                            <a:schemeClr val="bg1"/>
                          </a:solidFill>
                          <a:effectLst/>
                          <a:latin typeface="Calibri" panose="020F0502020204030204" pitchFamily="34" charset="0"/>
                          <a:ea typeface="+mn-ea"/>
                          <a:cs typeface="+mn-cs"/>
                        </a:rPr>
                        <a:t> Progress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tc>
                  <a:txBody>
                    <a:bodyPr/>
                    <a:lstStyle/>
                    <a:p>
                      <a:pPr marL="0" algn="ctr" defTabSz="914400" rtl="0" eaLnBrk="1" fontAlgn="b" latinLnBrk="0" hangingPunct="1"/>
                      <a:r>
                        <a:rPr lang="en-AU" sz="1500" b="1" i="0" u="none" strike="noStrike" kern="1200">
                          <a:solidFill>
                            <a:schemeClr val="bg1"/>
                          </a:solidFill>
                          <a:effectLst/>
                          <a:latin typeface="Calibri" panose="020F0502020204030204" pitchFamily="34" charset="0"/>
                          <a:ea typeface="+mn-ea"/>
                          <a:cs typeface="+mn-cs"/>
                        </a:rPr>
                        <a:t> Mastery</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extLst>
                  <a:ext uri="{0D108BD9-81ED-4DB2-BD59-A6C34878D82A}">
                    <a16:rowId xmlns:a16="http://schemas.microsoft.com/office/drawing/2014/main" val="1937334833"/>
                  </a:ext>
                </a:extLst>
              </a:tr>
              <a:tr h="273526">
                <a:tc>
                  <a:txBody>
                    <a:bodyPr/>
                    <a:lstStyle/>
                    <a:p>
                      <a:pPr algn="l" rtl="0" fontAlgn="b"/>
                      <a:r>
                        <a:rPr lang="en-AU" sz="1400" b="0" i="0" u="none" strike="noStrike" dirty="0">
                          <a:solidFill>
                            <a:srgbClr val="000000"/>
                          </a:solidFill>
                          <a:effectLst/>
                          <a:latin typeface="Calibri" panose="020F0502020204030204" pitchFamily="34" charset="0"/>
                        </a:rPr>
                        <a:t>Michael Keating</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dirty="0">
                          <a:solidFill>
                            <a:srgbClr val="000000"/>
                          </a:solidFill>
                          <a:effectLst/>
                          <a:latin typeface="Calibri" panose="020F0502020204030204" pitchFamily="34" charset="0"/>
                        </a:rPr>
                        <a:t>Trains </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P</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59%</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52%</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293581458"/>
                  </a:ext>
                </a:extLst>
              </a:tr>
              <a:tr h="273526">
                <a:tc>
                  <a:txBody>
                    <a:bodyPr/>
                    <a:lstStyle/>
                    <a:p>
                      <a:pPr algn="l" rtl="0" fontAlgn="b"/>
                      <a:r>
                        <a:rPr lang="en-AU" sz="1400" b="0" i="0" u="none" strike="noStrike">
                          <a:solidFill>
                            <a:srgbClr val="000000"/>
                          </a:solidFill>
                          <a:effectLst/>
                          <a:latin typeface="Calibri" panose="020F0502020204030204" pitchFamily="34" charset="0"/>
                        </a:rPr>
                        <a:t>Tara Litzow</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dirty="0">
                          <a:solidFill>
                            <a:srgbClr val="000000"/>
                          </a:solidFill>
                          <a:effectLst/>
                          <a:latin typeface="Calibri" panose="020F0502020204030204" pitchFamily="34" charset="0"/>
                        </a:rPr>
                        <a:t>Leopards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1</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58%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55%</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25723902"/>
                  </a:ext>
                </a:extLst>
              </a:tr>
              <a:tr h="273526">
                <a:tc>
                  <a:txBody>
                    <a:bodyPr/>
                    <a:lstStyle/>
                    <a:p>
                      <a:pPr algn="l" rtl="0" fontAlgn="b"/>
                      <a:r>
                        <a:rPr lang="en-AU" sz="1400" b="0" i="0" u="none" strike="noStrike">
                          <a:solidFill>
                            <a:srgbClr val="000000"/>
                          </a:solidFill>
                          <a:effectLst/>
                          <a:latin typeface="Calibri" panose="020F0502020204030204" pitchFamily="34" charset="0"/>
                        </a:rPr>
                        <a:t>Michael Rickard</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dirty="0">
                          <a:solidFill>
                            <a:srgbClr val="000000"/>
                          </a:solidFill>
                          <a:effectLst/>
                          <a:latin typeface="Calibri" panose="020F0502020204030204" pitchFamily="34" charset="0"/>
                        </a:rPr>
                        <a:t>Otters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1</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70%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tc>
                  <a:txBody>
                    <a:bodyPr/>
                    <a:lstStyle/>
                    <a:p>
                      <a:pPr algn="r" rtl="0" fontAlgn="b"/>
                      <a:r>
                        <a:rPr lang="en-AU" sz="1400" b="0" i="0" u="none" strike="noStrike" dirty="0">
                          <a:solidFill>
                            <a:srgbClr val="000000"/>
                          </a:solidFill>
                          <a:effectLst/>
                          <a:latin typeface="+mn-lt"/>
                        </a:rPr>
                        <a:t>68%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966884368"/>
                  </a:ext>
                </a:extLst>
              </a:tr>
              <a:tr h="273526">
                <a:tc>
                  <a:txBody>
                    <a:bodyPr/>
                    <a:lstStyle/>
                    <a:p>
                      <a:pPr algn="l" rtl="0" fontAlgn="b"/>
                      <a:r>
                        <a:rPr lang="en-AU" sz="1400" b="0" i="0" u="none" strike="noStrike">
                          <a:solidFill>
                            <a:srgbClr val="000000"/>
                          </a:solidFill>
                          <a:effectLst/>
                          <a:latin typeface="Calibri" panose="020F0502020204030204" pitchFamily="34" charset="0"/>
                        </a:rPr>
                        <a:t>Tammy Gibson</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Lions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1</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50%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68%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549336506"/>
                  </a:ext>
                </a:extLst>
              </a:tr>
              <a:tr h="273526">
                <a:tc>
                  <a:txBody>
                    <a:bodyPr/>
                    <a:lstStyle/>
                    <a:p>
                      <a:pPr algn="l" rtl="0" fontAlgn="b"/>
                      <a:r>
                        <a:rPr lang="en-AU" sz="1400" b="0" i="0" u="none" strike="noStrike">
                          <a:solidFill>
                            <a:srgbClr val="000000"/>
                          </a:solidFill>
                          <a:effectLst/>
                          <a:latin typeface="Calibri" panose="020F0502020204030204" pitchFamily="34" charset="0"/>
                        </a:rPr>
                        <a:t>Tammy Gibson</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Tigers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2</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 49%</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68%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338523603"/>
                  </a:ext>
                </a:extLst>
              </a:tr>
              <a:tr h="273526">
                <a:tc>
                  <a:txBody>
                    <a:bodyPr/>
                    <a:lstStyle/>
                    <a:p>
                      <a:pPr algn="l" rtl="0" fontAlgn="b"/>
                      <a:r>
                        <a:rPr lang="en-AU" sz="1400" b="0" i="0" u="none" strike="noStrike" dirty="0" err="1">
                          <a:solidFill>
                            <a:srgbClr val="000000"/>
                          </a:solidFill>
                          <a:effectLst/>
                          <a:latin typeface="Calibri"/>
                        </a:rPr>
                        <a:t>Shiniquia</a:t>
                      </a:r>
                      <a:r>
                        <a:rPr lang="en-AU" sz="1400" b="0" i="0" u="none" strike="noStrike" dirty="0">
                          <a:solidFill>
                            <a:srgbClr val="000000"/>
                          </a:solidFill>
                          <a:effectLst/>
                          <a:latin typeface="Calibri"/>
                        </a:rPr>
                        <a:t> Morris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Panthers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3</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40%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70%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54555724"/>
                  </a:ext>
                </a:extLst>
              </a:tr>
              <a:tr h="273526">
                <a:tc>
                  <a:txBody>
                    <a:bodyPr/>
                    <a:lstStyle/>
                    <a:p>
                      <a:pPr algn="l" rtl="0" fontAlgn="b"/>
                      <a:r>
                        <a:rPr lang="en-AU" sz="1400" b="0" i="0" u="none" strike="noStrike">
                          <a:solidFill>
                            <a:srgbClr val="000000"/>
                          </a:solidFill>
                          <a:effectLst/>
                          <a:latin typeface="Calibri" panose="020F0502020204030204" pitchFamily="34" charset="0"/>
                        </a:rPr>
                        <a:t>Ryan Grayson </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Dolphins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3</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70%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tc>
                  <a:txBody>
                    <a:bodyPr/>
                    <a:lstStyle/>
                    <a:p>
                      <a:pPr algn="r" rtl="0" fontAlgn="b"/>
                      <a:r>
                        <a:rPr lang="en-AU" sz="1400" b="0" i="0" u="none" strike="noStrike" dirty="0">
                          <a:solidFill>
                            <a:srgbClr val="000000"/>
                          </a:solidFill>
                          <a:effectLst/>
                          <a:latin typeface="+mn-lt"/>
                        </a:rPr>
                        <a:t>72%</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10331178"/>
                  </a:ext>
                </a:extLst>
              </a:tr>
              <a:tr h="273526">
                <a:tc>
                  <a:txBody>
                    <a:bodyPr/>
                    <a:lstStyle/>
                    <a:p>
                      <a:pPr algn="l" rtl="0" fontAlgn="b"/>
                      <a:r>
                        <a:rPr lang="en-AU" sz="1400" b="0" i="0" u="none" strike="noStrike" err="1">
                          <a:solidFill>
                            <a:srgbClr val="000000"/>
                          </a:solidFill>
                          <a:effectLst/>
                          <a:latin typeface="Calibri" panose="020F0502020204030204" pitchFamily="34" charset="0"/>
                        </a:rPr>
                        <a:t>Shiniquia</a:t>
                      </a:r>
                      <a:r>
                        <a:rPr lang="en-AU" sz="1400" b="0" i="0" u="none" strike="noStrike">
                          <a:solidFill>
                            <a:srgbClr val="000000"/>
                          </a:solidFill>
                          <a:effectLst/>
                          <a:latin typeface="Calibri" panose="020F0502020204030204" pitchFamily="34" charset="0"/>
                        </a:rPr>
                        <a:t> Morris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Fish</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4</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60%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74%</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562157205"/>
                  </a:ext>
                </a:extLst>
              </a:tr>
              <a:tr h="273526">
                <a:tc>
                  <a:txBody>
                    <a:bodyPr/>
                    <a:lstStyle/>
                    <a:p>
                      <a:pPr algn="l" rtl="0" fontAlgn="b"/>
                      <a:r>
                        <a:rPr lang="en-AU" sz="1400" b="0" i="0" u="none" strike="noStrike" dirty="0">
                          <a:solidFill>
                            <a:srgbClr val="000000"/>
                          </a:solidFill>
                          <a:effectLst/>
                          <a:latin typeface="Calibri" panose="020F0502020204030204" pitchFamily="34" charset="0"/>
                        </a:rPr>
                        <a:t>Natasha Brown</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Ants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4</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42%</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78%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extLst>
                  <a:ext uri="{0D108BD9-81ED-4DB2-BD59-A6C34878D82A}">
                    <a16:rowId xmlns:a16="http://schemas.microsoft.com/office/drawing/2014/main" val="1632788435"/>
                  </a:ext>
                </a:extLst>
              </a:tr>
              <a:tr h="273526">
                <a:tc>
                  <a:txBody>
                    <a:bodyPr/>
                    <a:lstStyle/>
                    <a:p>
                      <a:pPr algn="l" rtl="0" fontAlgn="b"/>
                      <a:r>
                        <a:rPr lang="en-AU" sz="1400" b="0" i="0" u="none" strike="noStrike" err="1">
                          <a:solidFill>
                            <a:srgbClr val="000000"/>
                          </a:solidFill>
                          <a:effectLst/>
                          <a:latin typeface="Calibri" panose="020F0502020204030204" pitchFamily="34" charset="0"/>
                        </a:rPr>
                        <a:t>Satika</a:t>
                      </a:r>
                      <a:r>
                        <a:rPr lang="en-AU" sz="1400" b="0" i="0" u="none" strike="noStrike">
                          <a:solidFill>
                            <a:srgbClr val="000000"/>
                          </a:solidFill>
                          <a:effectLst/>
                          <a:latin typeface="Calibri" panose="020F0502020204030204" pitchFamily="34" charset="0"/>
                        </a:rPr>
                        <a:t> Romero</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Horses </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5</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70%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79%</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extLst>
                  <a:ext uri="{0D108BD9-81ED-4DB2-BD59-A6C34878D82A}">
                    <a16:rowId xmlns:a16="http://schemas.microsoft.com/office/drawing/2014/main" val="1493628741"/>
                  </a:ext>
                </a:extLst>
              </a:tr>
              <a:tr h="251388">
                <a:tc>
                  <a:txBody>
                    <a:bodyPr/>
                    <a:lstStyle/>
                    <a:p>
                      <a:pPr algn="l" rtl="0" fontAlgn="b"/>
                      <a:r>
                        <a:rPr lang="en-AU" sz="1400" b="0" i="0" u="none" strike="noStrike">
                          <a:solidFill>
                            <a:srgbClr val="000000"/>
                          </a:solidFill>
                          <a:effectLst/>
                          <a:latin typeface="Calibri" panose="020F0502020204030204" pitchFamily="34" charset="0"/>
                        </a:rPr>
                        <a:t>Lily Rose</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Superstars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5</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80%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a:solidFill>
                            <a:srgbClr val="000000"/>
                          </a:solidFill>
                          <a:effectLst/>
                          <a:latin typeface="+mn-lt"/>
                        </a:rPr>
                        <a:t>80%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extLst>
                  <a:ext uri="{0D108BD9-81ED-4DB2-BD59-A6C34878D82A}">
                    <a16:rowId xmlns:a16="http://schemas.microsoft.com/office/drawing/2014/main" val="3459392873"/>
                  </a:ext>
                </a:extLst>
              </a:tr>
              <a:tr h="273526">
                <a:tc>
                  <a:txBody>
                    <a:bodyPr/>
                    <a:lstStyle/>
                    <a:p>
                      <a:pPr algn="l" rtl="0" fontAlgn="b"/>
                      <a:r>
                        <a:rPr lang="en-AU" sz="1400" b="0" i="0" u="none" strike="noStrike">
                          <a:solidFill>
                            <a:srgbClr val="000000"/>
                          </a:solidFill>
                          <a:effectLst/>
                          <a:latin typeface="Calibri" panose="020F0502020204030204" pitchFamily="34" charset="0"/>
                        </a:rPr>
                        <a:t>Sam Smith</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Sharks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6</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85%</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88%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extLst>
                  <a:ext uri="{0D108BD9-81ED-4DB2-BD59-A6C34878D82A}">
                    <a16:rowId xmlns:a16="http://schemas.microsoft.com/office/drawing/2014/main" val="3782236381"/>
                  </a:ext>
                </a:extLst>
              </a:tr>
            </a:tbl>
          </a:graphicData>
        </a:graphic>
      </p:graphicFrame>
    </p:spTree>
    <p:extLst>
      <p:ext uri="{BB962C8B-B14F-4D97-AF65-F5344CB8AC3E}">
        <p14:creationId xmlns:p14="http://schemas.microsoft.com/office/powerpoint/2010/main" val="3599914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a:t>
            </a:r>
            <a:r>
              <a:rPr lang="en-AU"/>
              <a:t>lass</a:t>
            </a:r>
            <a:endParaRPr lang="en-US"/>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7</a:t>
            </a:fld>
            <a:endParaRPr lang="en-AU"/>
          </a:p>
        </p:txBody>
      </p:sp>
      <p:sp>
        <p:nvSpPr>
          <p:cNvPr id="2" name="Rectangle 1">
            <a:extLst>
              <a:ext uri="{FF2B5EF4-FFF2-40B4-BE49-F238E27FC236}">
                <a16:creationId xmlns:a16="http://schemas.microsoft.com/office/drawing/2014/main" id="{3BB21563-AB1B-4D00-BAA0-C656A128C3D5}"/>
              </a:ext>
            </a:extLst>
          </p:cNvPr>
          <p:cNvSpPr/>
          <p:nvPr/>
        </p:nvSpPr>
        <p:spPr>
          <a:xfrm>
            <a:off x="357027" y="949293"/>
            <a:ext cx="8429946" cy="307777"/>
          </a:xfrm>
          <a:prstGeom prst="rect">
            <a:avLst/>
          </a:prstGeom>
        </p:spPr>
        <p:txBody>
          <a:bodyPr wrap="square">
            <a:spAutoFit/>
          </a:bodyPr>
          <a:lstStyle/>
          <a:p>
            <a:r>
              <a:rPr lang="en-US" sz="1400">
                <a:solidFill>
                  <a:schemeClr val="tx2"/>
                </a:solidFill>
              </a:rPr>
              <a:t>Ensures all students have skills and are prepared for success in high school</a:t>
            </a:r>
            <a:endParaRPr lang="en-AU" sz="1400">
              <a:solidFill>
                <a:schemeClr val="tx2"/>
              </a:solidFill>
            </a:endParaRPr>
          </a:p>
        </p:txBody>
      </p:sp>
      <p:pic>
        <p:nvPicPr>
          <p:cNvPr id="25" name="Picture 24" descr="A picture containing drawing&#10;&#10;Description automatically generated">
            <a:extLst>
              <a:ext uri="{FF2B5EF4-FFF2-40B4-BE49-F238E27FC236}">
                <a16:creationId xmlns:a16="http://schemas.microsoft.com/office/drawing/2014/main" id="{944EEC34-811E-4BFE-BFD5-2889A2D9C2AB}"/>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25" descr="A close up of a logo&#10;&#10;Description automatically generated">
            <a:extLst>
              <a:ext uri="{FF2B5EF4-FFF2-40B4-BE49-F238E27FC236}">
                <a16:creationId xmlns:a16="http://schemas.microsoft.com/office/drawing/2014/main" id="{926C7130-D3E7-4C8D-98EF-438C0DBC6A59}"/>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27" name="Picture 26" descr="A picture containing drawing&#10;&#10;Description automatically generated">
            <a:extLst>
              <a:ext uri="{FF2B5EF4-FFF2-40B4-BE49-F238E27FC236}">
                <a16:creationId xmlns:a16="http://schemas.microsoft.com/office/drawing/2014/main" id="{DEFD1BB9-B48C-4FD1-A597-BF25A01FBA46}"/>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28" name="Picture 27" descr="A picture containing drawing&#10;&#10;Description automatically generated">
            <a:extLst>
              <a:ext uri="{FF2B5EF4-FFF2-40B4-BE49-F238E27FC236}">
                <a16:creationId xmlns:a16="http://schemas.microsoft.com/office/drawing/2014/main" id="{63049C16-9627-4200-B960-BF69CD99DB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00955" y="29152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descr="A picture containing drawing&#10;&#10;Description automatically generated">
            <a:extLst>
              <a:ext uri="{FF2B5EF4-FFF2-40B4-BE49-F238E27FC236}">
                <a16:creationId xmlns:a16="http://schemas.microsoft.com/office/drawing/2014/main" id="{A259257E-9CA1-4EFD-85EC-6F3B7183A7E9}"/>
              </a:ext>
            </a:extLst>
          </p:cNvPr>
          <p:cNvPicPr>
            <a:picLocks noChangeAspect="1"/>
          </p:cNvPicPr>
          <p:nvPr/>
        </p:nvPicPr>
        <p:blipFill rotWithShape="1">
          <a:blip r:embed="rId7" cstate="print">
            <a:alphaModFix amt="50000"/>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0" name="Picture 29" descr="A picture containing clock, drawing&#10;&#10;Description automatically generated">
            <a:extLst>
              <a:ext uri="{FF2B5EF4-FFF2-40B4-BE49-F238E27FC236}">
                <a16:creationId xmlns:a16="http://schemas.microsoft.com/office/drawing/2014/main" id="{C61C95C3-6B9B-4916-91E4-2622E735B55E}"/>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31" name="Oval 30">
            <a:extLst>
              <a:ext uri="{FF2B5EF4-FFF2-40B4-BE49-F238E27FC236}">
                <a16:creationId xmlns:a16="http://schemas.microsoft.com/office/drawing/2014/main" id="{82DDEA51-B738-4D25-8DE4-32352F3B4362}"/>
              </a:ext>
            </a:extLst>
          </p:cNvPr>
          <p:cNvSpPr/>
          <p:nvPr/>
        </p:nvSpPr>
        <p:spPr>
          <a:xfrm>
            <a:off x="6431408" y="310812"/>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sp>
        <p:nvSpPr>
          <p:cNvPr id="15" name="TextBox 14">
            <a:extLst>
              <a:ext uri="{FF2B5EF4-FFF2-40B4-BE49-F238E27FC236}">
                <a16:creationId xmlns:a16="http://schemas.microsoft.com/office/drawing/2014/main" id="{12348FD4-8925-45B0-B32D-D12E5584A3DB}"/>
              </a:ext>
            </a:extLst>
          </p:cNvPr>
          <p:cNvSpPr txBox="1"/>
          <p:nvPr/>
        </p:nvSpPr>
        <p:spPr>
          <a:xfrm>
            <a:off x="357027" y="1315101"/>
            <a:ext cx="6667887" cy="830997"/>
          </a:xfrm>
          <a:prstGeom prst="rect">
            <a:avLst/>
          </a:prstGeom>
          <a:noFill/>
          <a:ln>
            <a:noFill/>
          </a:ln>
        </p:spPr>
        <p:txBody>
          <a:bodyPr wrap="square" rtlCol="0">
            <a:spAutoFit/>
          </a:bodyPr>
          <a:lstStyle/>
          <a:p>
            <a:r>
              <a:rPr lang="en-US" b="1" i="0">
                <a:solidFill>
                  <a:schemeClr val="tx2"/>
                </a:solidFill>
                <a:latin typeface="+mn-lt"/>
              </a:rPr>
              <a:t>Literacy data analysis conclusion</a:t>
            </a:r>
          </a:p>
          <a:p>
            <a:endParaRPr lang="en-AU" b="1" i="0">
              <a:solidFill>
                <a:schemeClr val="tx2"/>
              </a:solidFill>
              <a:latin typeface="Calibri"/>
              <a:cs typeface="Calibri"/>
            </a:endParaRPr>
          </a:p>
        </p:txBody>
      </p:sp>
      <p:graphicFrame>
        <p:nvGraphicFramePr>
          <p:cNvPr id="3" name="Table 4">
            <a:extLst>
              <a:ext uri="{FF2B5EF4-FFF2-40B4-BE49-F238E27FC236}">
                <a16:creationId xmlns:a16="http://schemas.microsoft.com/office/drawing/2014/main" id="{00BECFD7-5C7C-446F-94F1-F8F9C2F33310}"/>
              </a:ext>
            </a:extLst>
          </p:cNvPr>
          <p:cNvGraphicFramePr>
            <a:graphicFrameLocks noGrp="1"/>
          </p:cNvGraphicFramePr>
          <p:nvPr>
            <p:extLst>
              <p:ext uri="{D42A27DB-BD31-4B8C-83A1-F6EECF244321}">
                <p14:modId xmlns:p14="http://schemas.microsoft.com/office/powerpoint/2010/main" val="3704645658"/>
              </p:ext>
            </p:extLst>
          </p:nvPr>
        </p:nvGraphicFramePr>
        <p:xfrm>
          <a:off x="357026" y="1876048"/>
          <a:ext cx="8329774" cy="2595880"/>
        </p:xfrm>
        <a:graphic>
          <a:graphicData uri="http://schemas.openxmlformats.org/drawingml/2006/table">
            <a:tbl>
              <a:tblPr firstRow="1" bandRow="1">
                <a:tableStyleId>{72833802-FEF1-4C79-8D5D-14CF1EAF98D9}</a:tableStyleId>
              </a:tblPr>
              <a:tblGrid>
                <a:gridCol w="4164887">
                  <a:extLst>
                    <a:ext uri="{9D8B030D-6E8A-4147-A177-3AD203B41FA5}">
                      <a16:colId xmlns:a16="http://schemas.microsoft.com/office/drawing/2014/main" val="1620481268"/>
                    </a:ext>
                  </a:extLst>
                </a:gridCol>
                <a:gridCol w="4164887">
                  <a:extLst>
                    <a:ext uri="{9D8B030D-6E8A-4147-A177-3AD203B41FA5}">
                      <a16:colId xmlns:a16="http://schemas.microsoft.com/office/drawing/2014/main" val="1503724311"/>
                    </a:ext>
                  </a:extLst>
                </a:gridCol>
              </a:tblGrid>
              <a:tr h="370840">
                <a:tc>
                  <a:txBody>
                    <a:bodyPr/>
                    <a:lstStyle/>
                    <a:p>
                      <a:pPr algn="ctr"/>
                      <a:r>
                        <a:rPr lang="en-US"/>
                        <a:t>The most vulnerable students in literacy</a:t>
                      </a:r>
                      <a:endParaRPr lang="en-AU"/>
                    </a:p>
                  </a:txBody>
                  <a:tcPr>
                    <a:lnR w="12700" cap="flat" cmpd="sng" algn="ctr">
                      <a:solidFill>
                        <a:schemeClr val="tx2"/>
                      </a:solidFill>
                      <a:prstDash val="solid"/>
                      <a:round/>
                      <a:headEnd type="none" w="med" len="med"/>
                      <a:tailEnd type="none" w="med" len="med"/>
                    </a:lnR>
                  </a:tcPr>
                </a:tc>
                <a:tc>
                  <a:txBody>
                    <a:bodyPr/>
                    <a:lstStyle/>
                    <a:p>
                      <a:pPr algn="ctr"/>
                      <a:r>
                        <a:rPr lang="en-US"/>
                        <a:t>The most improved students in literacy</a:t>
                      </a:r>
                      <a:endParaRPr lang="en-AU"/>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52442160"/>
                  </a:ext>
                </a:extLst>
              </a:tr>
              <a:tr h="370840">
                <a:tc>
                  <a:txBody>
                    <a:bodyPr/>
                    <a:lstStyle/>
                    <a:p>
                      <a:r>
                        <a:rPr lang="en-US" sz="1800" i="0">
                          <a:solidFill>
                            <a:schemeClr val="tx1"/>
                          </a:solidFill>
                          <a:latin typeface="+mn-lt"/>
                        </a:rPr>
                        <a:t>&lt;insert names&gt;</a:t>
                      </a:r>
                      <a:endParaRPr lang="en-AU"/>
                    </a:p>
                  </a:txBody>
                  <a:tcPr>
                    <a:lnR w="12700" cap="flat" cmpd="sng" algn="ctr">
                      <a:solidFill>
                        <a:schemeClr val="tx2"/>
                      </a:solidFill>
                      <a:prstDash val="solid"/>
                      <a:round/>
                      <a:headEnd type="none" w="med" len="med"/>
                      <a:tailEnd type="none" w="med" len="med"/>
                    </a:lnR>
                  </a:tcPr>
                </a:tc>
                <a:tc>
                  <a:txBody>
                    <a:bodyPr/>
                    <a:lstStyle/>
                    <a:p>
                      <a:r>
                        <a:rPr lang="en-US" sz="1800" i="0">
                          <a:solidFill>
                            <a:schemeClr val="tx1"/>
                          </a:solidFill>
                          <a:latin typeface="+mn-lt"/>
                        </a:rPr>
                        <a:t>&lt;insert names&gt; </a:t>
                      </a:r>
                      <a:endParaRPr lang="en-AU"/>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4098128030"/>
                  </a:ext>
                </a:extLst>
              </a:tr>
              <a:tr h="370840">
                <a:tc>
                  <a:txBody>
                    <a:bodyPr/>
                    <a:lstStyle/>
                    <a:p>
                      <a:endParaRPr lang="en-AU"/>
                    </a:p>
                  </a:txBody>
                  <a:tcPr>
                    <a:lnR w="12700" cap="flat" cmpd="sng" algn="ctr">
                      <a:solidFill>
                        <a:schemeClr val="tx2"/>
                      </a:solidFill>
                      <a:prstDash val="solid"/>
                      <a:round/>
                      <a:headEnd type="none" w="med" len="med"/>
                      <a:tailEnd type="none" w="med" len="med"/>
                    </a:lnR>
                  </a:tcPr>
                </a:tc>
                <a:tc>
                  <a:txBody>
                    <a:bodyPr/>
                    <a:lstStyle/>
                    <a:p>
                      <a:endParaRPr lang="en-AU"/>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3473183255"/>
                  </a:ext>
                </a:extLst>
              </a:tr>
              <a:tr h="370840">
                <a:tc>
                  <a:txBody>
                    <a:bodyPr/>
                    <a:lstStyle/>
                    <a:p>
                      <a:endParaRPr lang="en-AU"/>
                    </a:p>
                  </a:txBody>
                  <a:tcPr>
                    <a:lnR w="12700" cap="flat" cmpd="sng" algn="ctr">
                      <a:solidFill>
                        <a:schemeClr val="tx2"/>
                      </a:solidFill>
                      <a:prstDash val="solid"/>
                      <a:round/>
                      <a:headEnd type="none" w="med" len="med"/>
                      <a:tailEnd type="none" w="med" len="med"/>
                    </a:lnR>
                  </a:tcPr>
                </a:tc>
                <a:tc>
                  <a:txBody>
                    <a:bodyPr/>
                    <a:lstStyle/>
                    <a:p>
                      <a:endParaRPr lang="en-AU"/>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4012982361"/>
                  </a:ext>
                </a:extLst>
              </a:tr>
              <a:tr h="370840">
                <a:tc>
                  <a:txBody>
                    <a:bodyPr/>
                    <a:lstStyle/>
                    <a:p>
                      <a:endParaRPr lang="en-AU"/>
                    </a:p>
                  </a:txBody>
                  <a:tcPr>
                    <a:lnR w="12700" cap="flat" cmpd="sng" algn="ctr">
                      <a:solidFill>
                        <a:schemeClr val="tx2"/>
                      </a:solidFill>
                      <a:prstDash val="solid"/>
                      <a:round/>
                      <a:headEnd type="none" w="med" len="med"/>
                      <a:tailEnd type="none" w="med" len="med"/>
                    </a:lnR>
                  </a:tcPr>
                </a:tc>
                <a:tc>
                  <a:txBody>
                    <a:bodyPr/>
                    <a:lstStyle/>
                    <a:p>
                      <a:endParaRPr lang="en-AU"/>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2782920738"/>
                  </a:ext>
                </a:extLst>
              </a:tr>
              <a:tr h="370840">
                <a:tc>
                  <a:txBody>
                    <a:bodyPr/>
                    <a:lstStyle/>
                    <a:p>
                      <a:endParaRPr lang="en-AU"/>
                    </a:p>
                  </a:txBody>
                  <a:tcPr>
                    <a:lnR w="12700" cap="flat" cmpd="sng" algn="ctr">
                      <a:solidFill>
                        <a:schemeClr val="tx2"/>
                      </a:solidFill>
                      <a:prstDash val="solid"/>
                      <a:round/>
                      <a:headEnd type="none" w="med" len="med"/>
                      <a:tailEnd type="none" w="med" len="med"/>
                    </a:lnR>
                  </a:tcPr>
                </a:tc>
                <a:tc>
                  <a:txBody>
                    <a:bodyPr/>
                    <a:lstStyle/>
                    <a:p>
                      <a:endParaRPr lang="en-AU"/>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198314999"/>
                  </a:ext>
                </a:extLst>
              </a:tr>
              <a:tr h="370840">
                <a:tc>
                  <a:txBody>
                    <a:bodyPr/>
                    <a:lstStyle/>
                    <a:p>
                      <a:endParaRPr lang="en-AU"/>
                    </a:p>
                  </a:txBody>
                  <a:tcPr>
                    <a:lnR w="12700" cap="flat" cmpd="sng" algn="ctr">
                      <a:solidFill>
                        <a:schemeClr val="tx2"/>
                      </a:solidFill>
                      <a:prstDash val="solid"/>
                      <a:round/>
                      <a:headEnd type="none" w="med" len="med"/>
                      <a:tailEnd type="none" w="med" len="med"/>
                    </a:lnR>
                  </a:tcPr>
                </a:tc>
                <a:tc>
                  <a:txBody>
                    <a:bodyPr/>
                    <a:lstStyle/>
                    <a:p>
                      <a:endParaRPr lang="en-AU"/>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2757169842"/>
                  </a:ext>
                </a:extLst>
              </a:tr>
            </a:tbl>
          </a:graphicData>
        </a:graphic>
      </p:graphicFrame>
    </p:spTree>
    <p:extLst>
      <p:ext uri="{BB962C8B-B14F-4D97-AF65-F5344CB8AC3E}">
        <p14:creationId xmlns:p14="http://schemas.microsoft.com/office/powerpoint/2010/main" val="2958259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a:t>
            </a:r>
            <a:r>
              <a:rPr lang="en-AU"/>
              <a:t>lass</a:t>
            </a:r>
            <a:endParaRPr lang="en-US"/>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8</a:t>
            </a:fld>
            <a:endParaRPr lang="en-AU"/>
          </a:p>
        </p:txBody>
      </p:sp>
      <p:sp>
        <p:nvSpPr>
          <p:cNvPr id="2" name="Rectangle 1">
            <a:extLst>
              <a:ext uri="{FF2B5EF4-FFF2-40B4-BE49-F238E27FC236}">
                <a16:creationId xmlns:a16="http://schemas.microsoft.com/office/drawing/2014/main" id="{3BB21563-AB1B-4D00-BAA0-C656A128C3D5}"/>
              </a:ext>
            </a:extLst>
          </p:cNvPr>
          <p:cNvSpPr/>
          <p:nvPr/>
        </p:nvSpPr>
        <p:spPr>
          <a:xfrm>
            <a:off x="357027" y="949293"/>
            <a:ext cx="8429946" cy="307777"/>
          </a:xfrm>
          <a:prstGeom prst="rect">
            <a:avLst/>
          </a:prstGeom>
        </p:spPr>
        <p:txBody>
          <a:bodyPr wrap="square">
            <a:spAutoFit/>
          </a:bodyPr>
          <a:lstStyle/>
          <a:p>
            <a:r>
              <a:rPr lang="en-US" sz="1400">
                <a:solidFill>
                  <a:schemeClr val="tx2"/>
                </a:solidFill>
              </a:rPr>
              <a:t>Ensures all students have skills and are prepared for success in high school</a:t>
            </a:r>
            <a:endParaRPr lang="en-AU" sz="1400">
              <a:solidFill>
                <a:schemeClr val="tx2"/>
              </a:solidFill>
            </a:endParaRPr>
          </a:p>
        </p:txBody>
      </p:sp>
      <p:pic>
        <p:nvPicPr>
          <p:cNvPr id="25" name="Picture 24" descr="A picture containing drawing&#10;&#10;Description automatically generated">
            <a:extLst>
              <a:ext uri="{FF2B5EF4-FFF2-40B4-BE49-F238E27FC236}">
                <a16:creationId xmlns:a16="http://schemas.microsoft.com/office/drawing/2014/main" id="{944EEC34-811E-4BFE-BFD5-2889A2D9C2AB}"/>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25" descr="A close up of a logo&#10;&#10;Description automatically generated">
            <a:extLst>
              <a:ext uri="{FF2B5EF4-FFF2-40B4-BE49-F238E27FC236}">
                <a16:creationId xmlns:a16="http://schemas.microsoft.com/office/drawing/2014/main" id="{926C7130-D3E7-4C8D-98EF-438C0DBC6A59}"/>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27" name="Picture 26" descr="A picture containing drawing&#10;&#10;Description automatically generated">
            <a:extLst>
              <a:ext uri="{FF2B5EF4-FFF2-40B4-BE49-F238E27FC236}">
                <a16:creationId xmlns:a16="http://schemas.microsoft.com/office/drawing/2014/main" id="{DEFD1BB9-B48C-4FD1-A597-BF25A01FBA46}"/>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28" name="Picture 27" descr="A picture containing drawing&#10;&#10;Description automatically generated">
            <a:extLst>
              <a:ext uri="{FF2B5EF4-FFF2-40B4-BE49-F238E27FC236}">
                <a16:creationId xmlns:a16="http://schemas.microsoft.com/office/drawing/2014/main" id="{63049C16-9627-4200-B960-BF69CD99DB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00955" y="29152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descr="A picture containing drawing&#10;&#10;Description automatically generated">
            <a:extLst>
              <a:ext uri="{FF2B5EF4-FFF2-40B4-BE49-F238E27FC236}">
                <a16:creationId xmlns:a16="http://schemas.microsoft.com/office/drawing/2014/main" id="{A259257E-9CA1-4EFD-85EC-6F3B7183A7E9}"/>
              </a:ext>
            </a:extLst>
          </p:cNvPr>
          <p:cNvPicPr>
            <a:picLocks noChangeAspect="1"/>
          </p:cNvPicPr>
          <p:nvPr/>
        </p:nvPicPr>
        <p:blipFill rotWithShape="1">
          <a:blip r:embed="rId7" cstate="print">
            <a:alphaModFix amt="50000"/>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0" name="Picture 29" descr="A picture containing clock, drawing&#10;&#10;Description automatically generated">
            <a:extLst>
              <a:ext uri="{FF2B5EF4-FFF2-40B4-BE49-F238E27FC236}">
                <a16:creationId xmlns:a16="http://schemas.microsoft.com/office/drawing/2014/main" id="{C61C95C3-6B9B-4916-91E4-2622E735B55E}"/>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31" name="Oval 30">
            <a:extLst>
              <a:ext uri="{FF2B5EF4-FFF2-40B4-BE49-F238E27FC236}">
                <a16:creationId xmlns:a16="http://schemas.microsoft.com/office/drawing/2014/main" id="{82DDEA51-B738-4D25-8DE4-32352F3B4362}"/>
              </a:ext>
            </a:extLst>
          </p:cNvPr>
          <p:cNvSpPr/>
          <p:nvPr/>
        </p:nvSpPr>
        <p:spPr>
          <a:xfrm>
            <a:off x="6431408" y="310812"/>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sp>
        <p:nvSpPr>
          <p:cNvPr id="15" name="TextBox 14">
            <a:extLst>
              <a:ext uri="{FF2B5EF4-FFF2-40B4-BE49-F238E27FC236}">
                <a16:creationId xmlns:a16="http://schemas.microsoft.com/office/drawing/2014/main" id="{12348FD4-8925-45B0-B32D-D12E5584A3DB}"/>
              </a:ext>
            </a:extLst>
          </p:cNvPr>
          <p:cNvSpPr txBox="1"/>
          <p:nvPr/>
        </p:nvSpPr>
        <p:spPr>
          <a:xfrm>
            <a:off x="357027" y="1315101"/>
            <a:ext cx="6667887" cy="830997"/>
          </a:xfrm>
          <a:prstGeom prst="rect">
            <a:avLst/>
          </a:prstGeom>
          <a:noFill/>
          <a:ln>
            <a:noFill/>
          </a:ln>
        </p:spPr>
        <p:txBody>
          <a:bodyPr wrap="square" rtlCol="0">
            <a:spAutoFit/>
          </a:bodyPr>
          <a:lstStyle/>
          <a:p>
            <a:r>
              <a:rPr lang="en-US" b="1" i="0" dirty="0" err="1">
                <a:solidFill>
                  <a:schemeClr val="tx2"/>
                </a:solidFill>
                <a:latin typeface="+mj-lt"/>
              </a:rPr>
              <a:t>Nummeracy</a:t>
            </a:r>
            <a:r>
              <a:rPr lang="en-US" b="1" i="0" dirty="0">
                <a:solidFill>
                  <a:schemeClr val="tx2"/>
                </a:solidFill>
                <a:latin typeface="+mj-lt"/>
              </a:rPr>
              <a:t> data analysis conclusion</a:t>
            </a:r>
          </a:p>
          <a:p>
            <a:endParaRPr lang="en-AU" b="1" i="0" dirty="0">
              <a:solidFill>
                <a:schemeClr val="tx2"/>
              </a:solidFill>
              <a:latin typeface="Calibri"/>
              <a:cs typeface="Calibri"/>
            </a:endParaRPr>
          </a:p>
        </p:txBody>
      </p:sp>
      <p:graphicFrame>
        <p:nvGraphicFramePr>
          <p:cNvPr id="3" name="Table 4">
            <a:extLst>
              <a:ext uri="{FF2B5EF4-FFF2-40B4-BE49-F238E27FC236}">
                <a16:creationId xmlns:a16="http://schemas.microsoft.com/office/drawing/2014/main" id="{00BECFD7-5C7C-446F-94F1-F8F9C2F33310}"/>
              </a:ext>
            </a:extLst>
          </p:cNvPr>
          <p:cNvGraphicFramePr>
            <a:graphicFrameLocks noGrp="1"/>
          </p:cNvGraphicFramePr>
          <p:nvPr>
            <p:extLst>
              <p:ext uri="{D42A27DB-BD31-4B8C-83A1-F6EECF244321}">
                <p14:modId xmlns:p14="http://schemas.microsoft.com/office/powerpoint/2010/main" val="3197060919"/>
              </p:ext>
            </p:extLst>
          </p:nvPr>
        </p:nvGraphicFramePr>
        <p:xfrm>
          <a:off x="357026" y="1876048"/>
          <a:ext cx="8429946" cy="2595880"/>
        </p:xfrm>
        <a:graphic>
          <a:graphicData uri="http://schemas.openxmlformats.org/drawingml/2006/table">
            <a:tbl>
              <a:tblPr firstRow="1" bandRow="1">
                <a:tableStyleId>{72833802-FEF1-4C79-8D5D-14CF1EAF98D9}</a:tableStyleId>
              </a:tblPr>
              <a:tblGrid>
                <a:gridCol w="4295040">
                  <a:extLst>
                    <a:ext uri="{9D8B030D-6E8A-4147-A177-3AD203B41FA5}">
                      <a16:colId xmlns:a16="http://schemas.microsoft.com/office/drawing/2014/main" val="1620481268"/>
                    </a:ext>
                  </a:extLst>
                </a:gridCol>
                <a:gridCol w="4134906">
                  <a:extLst>
                    <a:ext uri="{9D8B030D-6E8A-4147-A177-3AD203B41FA5}">
                      <a16:colId xmlns:a16="http://schemas.microsoft.com/office/drawing/2014/main" val="1503724311"/>
                    </a:ext>
                  </a:extLst>
                </a:gridCol>
              </a:tblGrid>
              <a:tr h="370840">
                <a:tc>
                  <a:txBody>
                    <a:bodyPr/>
                    <a:lstStyle/>
                    <a:p>
                      <a:pPr algn="ctr"/>
                      <a:r>
                        <a:rPr lang="en-US"/>
                        <a:t>The most vulnerable students in numeracy</a:t>
                      </a:r>
                      <a:endParaRPr lang="en-AU"/>
                    </a:p>
                  </a:txBody>
                  <a:tcPr>
                    <a:lnR w="12700" cap="flat" cmpd="sng" algn="ctr">
                      <a:solidFill>
                        <a:schemeClr val="tx2"/>
                      </a:solidFill>
                      <a:prstDash val="solid"/>
                      <a:round/>
                      <a:headEnd type="none" w="med" len="med"/>
                      <a:tailEnd type="none" w="med" len="med"/>
                    </a:lnR>
                  </a:tcPr>
                </a:tc>
                <a:tc>
                  <a:txBody>
                    <a:bodyPr/>
                    <a:lstStyle/>
                    <a:p>
                      <a:pPr algn="ctr"/>
                      <a:r>
                        <a:rPr lang="en-US"/>
                        <a:t>The most improved students in numeracy</a:t>
                      </a:r>
                      <a:endParaRPr lang="en-AU"/>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52442160"/>
                  </a:ext>
                </a:extLst>
              </a:tr>
              <a:tr h="370840">
                <a:tc>
                  <a:txBody>
                    <a:bodyPr/>
                    <a:lstStyle/>
                    <a:p>
                      <a:r>
                        <a:rPr lang="en-US" sz="1800" i="0">
                          <a:solidFill>
                            <a:schemeClr val="tx1"/>
                          </a:solidFill>
                          <a:latin typeface="+mn-lt"/>
                        </a:rPr>
                        <a:t>&lt;insert names&gt;</a:t>
                      </a:r>
                      <a:endParaRPr lang="en-AU"/>
                    </a:p>
                  </a:txBody>
                  <a:tcPr>
                    <a:lnR w="12700" cap="flat" cmpd="sng" algn="ctr">
                      <a:solidFill>
                        <a:schemeClr val="tx2"/>
                      </a:solidFill>
                      <a:prstDash val="solid"/>
                      <a:round/>
                      <a:headEnd type="none" w="med" len="med"/>
                      <a:tailEnd type="none" w="med" len="med"/>
                    </a:lnR>
                  </a:tcPr>
                </a:tc>
                <a:tc>
                  <a:txBody>
                    <a:bodyPr/>
                    <a:lstStyle/>
                    <a:p>
                      <a:r>
                        <a:rPr lang="en-US" sz="1800" i="0">
                          <a:solidFill>
                            <a:schemeClr val="tx1"/>
                          </a:solidFill>
                          <a:latin typeface="+mn-lt"/>
                        </a:rPr>
                        <a:t>&lt;insert names&gt; </a:t>
                      </a:r>
                      <a:endParaRPr lang="en-AU"/>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4098128030"/>
                  </a:ext>
                </a:extLst>
              </a:tr>
              <a:tr h="370840">
                <a:tc>
                  <a:txBody>
                    <a:bodyPr/>
                    <a:lstStyle/>
                    <a:p>
                      <a:endParaRPr lang="en-AU"/>
                    </a:p>
                  </a:txBody>
                  <a:tcPr>
                    <a:lnR w="12700" cap="flat" cmpd="sng" algn="ctr">
                      <a:solidFill>
                        <a:schemeClr val="tx2"/>
                      </a:solidFill>
                      <a:prstDash val="solid"/>
                      <a:round/>
                      <a:headEnd type="none" w="med" len="med"/>
                      <a:tailEnd type="none" w="med" len="med"/>
                    </a:lnR>
                  </a:tcPr>
                </a:tc>
                <a:tc>
                  <a:txBody>
                    <a:bodyPr/>
                    <a:lstStyle/>
                    <a:p>
                      <a:endParaRPr lang="en-AU"/>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3473183255"/>
                  </a:ext>
                </a:extLst>
              </a:tr>
              <a:tr h="370840">
                <a:tc>
                  <a:txBody>
                    <a:bodyPr/>
                    <a:lstStyle/>
                    <a:p>
                      <a:endParaRPr lang="en-AU"/>
                    </a:p>
                  </a:txBody>
                  <a:tcPr>
                    <a:lnR w="12700" cap="flat" cmpd="sng" algn="ctr">
                      <a:solidFill>
                        <a:schemeClr val="tx2"/>
                      </a:solidFill>
                      <a:prstDash val="solid"/>
                      <a:round/>
                      <a:headEnd type="none" w="med" len="med"/>
                      <a:tailEnd type="none" w="med" len="med"/>
                    </a:lnR>
                  </a:tcPr>
                </a:tc>
                <a:tc>
                  <a:txBody>
                    <a:bodyPr/>
                    <a:lstStyle/>
                    <a:p>
                      <a:endParaRPr lang="en-AU"/>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4012982361"/>
                  </a:ext>
                </a:extLst>
              </a:tr>
              <a:tr h="370840">
                <a:tc>
                  <a:txBody>
                    <a:bodyPr/>
                    <a:lstStyle/>
                    <a:p>
                      <a:endParaRPr lang="en-AU"/>
                    </a:p>
                  </a:txBody>
                  <a:tcPr>
                    <a:lnR w="12700" cap="flat" cmpd="sng" algn="ctr">
                      <a:solidFill>
                        <a:schemeClr val="tx2"/>
                      </a:solidFill>
                      <a:prstDash val="solid"/>
                      <a:round/>
                      <a:headEnd type="none" w="med" len="med"/>
                      <a:tailEnd type="none" w="med" len="med"/>
                    </a:lnR>
                  </a:tcPr>
                </a:tc>
                <a:tc>
                  <a:txBody>
                    <a:bodyPr/>
                    <a:lstStyle/>
                    <a:p>
                      <a:endParaRPr lang="en-AU"/>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2782920738"/>
                  </a:ext>
                </a:extLst>
              </a:tr>
              <a:tr h="370840">
                <a:tc>
                  <a:txBody>
                    <a:bodyPr/>
                    <a:lstStyle/>
                    <a:p>
                      <a:endParaRPr lang="en-AU"/>
                    </a:p>
                  </a:txBody>
                  <a:tcPr>
                    <a:lnR w="12700" cap="flat" cmpd="sng" algn="ctr">
                      <a:solidFill>
                        <a:schemeClr val="tx2"/>
                      </a:solidFill>
                      <a:prstDash val="solid"/>
                      <a:round/>
                      <a:headEnd type="none" w="med" len="med"/>
                      <a:tailEnd type="none" w="med" len="med"/>
                    </a:lnR>
                  </a:tcPr>
                </a:tc>
                <a:tc>
                  <a:txBody>
                    <a:bodyPr/>
                    <a:lstStyle/>
                    <a:p>
                      <a:endParaRPr lang="en-AU"/>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198314999"/>
                  </a:ext>
                </a:extLst>
              </a:tr>
              <a:tr h="370840">
                <a:tc>
                  <a:txBody>
                    <a:bodyPr/>
                    <a:lstStyle/>
                    <a:p>
                      <a:endParaRPr lang="en-AU"/>
                    </a:p>
                  </a:txBody>
                  <a:tcPr>
                    <a:lnR w="12700" cap="flat" cmpd="sng" algn="ctr">
                      <a:solidFill>
                        <a:schemeClr val="tx2"/>
                      </a:solidFill>
                      <a:prstDash val="solid"/>
                      <a:round/>
                      <a:headEnd type="none" w="med" len="med"/>
                      <a:tailEnd type="none" w="med" len="med"/>
                    </a:lnR>
                  </a:tcPr>
                </a:tc>
                <a:tc>
                  <a:txBody>
                    <a:bodyPr/>
                    <a:lstStyle/>
                    <a:p>
                      <a:endParaRPr lang="en-AU"/>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2757169842"/>
                  </a:ext>
                </a:extLst>
              </a:tr>
            </a:tbl>
          </a:graphicData>
        </a:graphic>
      </p:graphicFrame>
    </p:spTree>
    <p:extLst>
      <p:ext uri="{BB962C8B-B14F-4D97-AF65-F5344CB8AC3E}">
        <p14:creationId xmlns:p14="http://schemas.microsoft.com/office/powerpoint/2010/main" val="553879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a:t>
            </a:r>
            <a:r>
              <a:rPr lang="en-AU"/>
              <a:t>lass</a:t>
            </a:r>
            <a:endParaRPr lang="en-US"/>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9</a:t>
            </a:fld>
            <a:endParaRPr lang="en-AU"/>
          </a:p>
        </p:txBody>
      </p:sp>
      <p:sp>
        <p:nvSpPr>
          <p:cNvPr id="2" name="Rectangle 1">
            <a:extLst>
              <a:ext uri="{FF2B5EF4-FFF2-40B4-BE49-F238E27FC236}">
                <a16:creationId xmlns:a16="http://schemas.microsoft.com/office/drawing/2014/main" id="{3BB21563-AB1B-4D00-BAA0-C656A128C3D5}"/>
              </a:ext>
            </a:extLst>
          </p:cNvPr>
          <p:cNvSpPr/>
          <p:nvPr/>
        </p:nvSpPr>
        <p:spPr>
          <a:xfrm>
            <a:off x="357027" y="949293"/>
            <a:ext cx="8429946" cy="307777"/>
          </a:xfrm>
          <a:prstGeom prst="rect">
            <a:avLst/>
          </a:prstGeom>
        </p:spPr>
        <p:txBody>
          <a:bodyPr wrap="square">
            <a:spAutoFit/>
          </a:bodyPr>
          <a:lstStyle/>
          <a:p>
            <a:r>
              <a:rPr lang="en-US" sz="1400">
                <a:solidFill>
                  <a:schemeClr val="tx2"/>
                </a:solidFill>
              </a:rPr>
              <a:t>Ensures all students have skills and are prepared for success in high school</a:t>
            </a:r>
            <a:endParaRPr lang="en-AU" sz="1400">
              <a:solidFill>
                <a:schemeClr val="tx2"/>
              </a:solidFill>
            </a:endParaRPr>
          </a:p>
        </p:txBody>
      </p:sp>
      <p:pic>
        <p:nvPicPr>
          <p:cNvPr id="25" name="Picture 24" descr="A picture containing drawing&#10;&#10;Description automatically generated">
            <a:extLst>
              <a:ext uri="{FF2B5EF4-FFF2-40B4-BE49-F238E27FC236}">
                <a16:creationId xmlns:a16="http://schemas.microsoft.com/office/drawing/2014/main" id="{944EEC34-811E-4BFE-BFD5-2889A2D9C2AB}"/>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25" descr="A close up of a logo&#10;&#10;Description automatically generated">
            <a:extLst>
              <a:ext uri="{FF2B5EF4-FFF2-40B4-BE49-F238E27FC236}">
                <a16:creationId xmlns:a16="http://schemas.microsoft.com/office/drawing/2014/main" id="{926C7130-D3E7-4C8D-98EF-438C0DBC6A59}"/>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27" name="Picture 26" descr="A picture containing drawing&#10;&#10;Description automatically generated">
            <a:extLst>
              <a:ext uri="{FF2B5EF4-FFF2-40B4-BE49-F238E27FC236}">
                <a16:creationId xmlns:a16="http://schemas.microsoft.com/office/drawing/2014/main" id="{DEFD1BB9-B48C-4FD1-A597-BF25A01FBA46}"/>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28" name="Picture 27" descr="A picture containing drawing&#10;&#10;Description automatically generated">
            <a:extLst>
              <a:ext uri="{FF2B5EF4-FFF2-40B4-BE49-F238E27FC236}">
                <a16:creationId xmlns:a16="http://schemas.microsoft.com/office/drawing/2014/main" id="{63049C16-9627-4200-B960-BF69CD99DB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00955" y="29152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descr="A picture containing drawing&#10;&#10;Description automatically generated">
            <a:extLst>
              <a:ext uri="{FF2B5EF4-FFF2-40B4-BE49-F238E27FC236}">
                <a16:creationId xmlns:a16="http://schemas.microsoft.com/office/drawing/2014/main" id="{A259257E-9CA1-4EFD-85EC-6F3B7183A7E9}"/>
              </a:ext>
            </a:extLst>
          </p:cNvPr>
          <p:cNvPicPr>
            <a:picLocks noChangeAspect="1"/>
          </p:cNvPicPr>
          <p:nvPr/>
        </p:nvPicPr>
        <p:blipFill rotWithShape="1">
          <a:blip r:embed="rId7" cstate="print">
            <a:alphaModFix amt="50000"/>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0" name="Picture 29" descr="A picture containing clock, drawing&#10;&#10;Description automatically generated">
            <a:extLst>
              <a:ext uri="{FF2B5EF4-FFF2-40B4-BE49-F238E27FC236}">
                <a16:creationId xmlns:a16="http://schemas.microsoft.com/office/drawing/2014/main" id="{C61C95C3-6B9B-4916-91E4-2622E735B55E}"/>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31" name="Oval 30">
            <a:extLst>
              <a:ext uri="{FF2B5EF4-FFF2-40B4-BE49-F238E27FC236}">
                <a16:creationId xmlns:a16="http://schemas.microsoft.com/office/drawing/2014/main" id="{82DDEA51-B738-4D25-8DE4-32352F3B4362}"/>
              </a:ext>
            </a:extLst>
          </p:cNvPr>
          <p:cNvSpPr/>
          <p:nvPr/>
        </p:nvSpPr>
        <p:spPr>
          <a:xfrm>
            <a:off x="6431408" y="310812"/>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sp>
        <p:nvSpPr>
          <p:cNvPr id="15" name="TextBox 14">
            <a:extLst>
              <a:ext uri="{FF2B5EF4-FFF2-40B4-BE49-F238E27FC236}">
                <a16:creationId xmlns:a16="http://schemas.microsoft.com/office/drawing/2014/main" id="{12348FD4-8925-45B0-B32D-D12E5584A3DB}"/>
              </a:ext>
            </a:extLst>
          </p:cNvPr>
          <p:cNvSpPr txBox="1"/>
          <p:nvPr/>
        </p:nvSpPr>
        <p:spPr>
          <a:xfrm>
            <a:off x="357027" y="1154316"/>
            <a:ext cx="2452984" cy="461665"/>
          </a:xfrm>
          <a:prstGeom prst="rect">
            <a:avLst/>
          </a:prstGeom>
          <a:noFill/>
          <a:ln>
            <a:noFill/>
          </a:ln>
        </p:spPr>
        <p:txBody>
          <a:bodyPr wrap="square" rtlCol="0">
            <a:spAutoFit/>
          </a:bodyPr>
          <a:lstStyle/>
          <a:p>
            <a:r>
              <a:rPr lang="en-US" b="1" i="0">
                <a:solidFill>
                  <a:schemeClr val="tx2"/>
                </a:solidFill>
                <a:latin typeface="Calibri"/>
                <a:cs typeface="Calibri"/>
              </a:rPr>
              <a:t>Homework</a:t>
            </a:r>
            <a:endParaRPr lang="en-AU" b="1" i="0">
              <a:solidFill>
                <a:schemeClr val="tx2"/>
              </a:solidFill>
              <a:latin typeface="Calibri"/>
              <a:cs typeface="Calibri"/>
            </a:endParaRPr>
          </a:p>
        </p:txBody>
      </p:sp>
      <p:sp>
        <p:nvSpPr>
          <p:cNvPr id="17" name="Rectangle 16">
            <a:extLst>
              <a:ext uri="{FF2B5EF4-FFF2-40B4-BE49-F238E27FC236}">
                <a16:creationId xmlns:a16="http://schemas.microsoft.com/office/drawing/2014/main" id="{F5AABAA9-6B5E-4482-BBD5-A5C84D4EE92A}"/>
              </a:ext>
            </a:extLst>
          </p:cNvPr>
          <p:cNvSpPr/>
          <p:nvPr/>
        </p:nvSpPr>
        <p:spPr>
          <a:xfrm>
            <a:off x="6661356" y="1747869"/>
            <a:ext cx="2252695" cy="4770537"/>
          </a:xfrm>
          <a:prstGeom prst="rect">
            <a:avLst/>
          </a:prstGeom>
        </p:spPr>
        <p:txBody>
          <a:bodyPr wrap="square">
            <a:spAutoFit/>
          </a:bodyPr>
          <a:lstStyle/>
          <a:p>
            <a:pPr algn="ctr"/>
            <a:r>
              <a:rPr lang="en-US" sz="1600" b="1" i="0">
                <a:solidFill>
                  <a:schemeClr val="tx2"/>
                </a:solidFill>
                <a:latin typeface="+mn-lt"/>
              </a:rPr>
              <a:t>Action focus</a:t>
            </a:r>
          </a:p>
          <a:p>
            <a:pPr algn="ctr"/>
            <a:endParaRPr lang="en-US" sz="800" b="1" i="0">
              <a:solidFill>
                <a:schemeClr val="tx2"/>
              </a:solidFill>
              <a:latin typeface="+mn-lt"/>
            </a:endParaRPr>
          </a:p>
          <a:p>
            <a:pPr marL="285750" indent="-285750">
              <a:buFont typeface="Arial" panose="020B0604020202020204" pitchFamily="34" charset="0"/>
              <a:buChar char="•"/>
            </a:pPr>
            <a:r>
              <a:rPr lang="en-US" sz="1600" i="0">
                <a:solidFill>
                  <a:schemeClr val="tx1"/>
                </a:solidFill>
                <a:latin typeface="+mn-lt"/>
              </a:rPr>
              <a:t>&lt;Most of the groups&gt; did not meet benchmark of one card per week</a:t>
            </a:r>
          </a:p>
          <a:p>
            <a:pPr marL="285750" indent="-285750">
              <a:buFont typeface="Arial" panose="020B0604020202020204" pitchFamily="34" charset="0"/>
              <a:buChar char="•"/>
            </a:pPr>
            <a:endParaRPr lang="en-US" sz="1600" i="0">
              <a:solidFill>
                <a:schemeClr val="tx1"/>
              </a:solidFill>
              <a:latin typeface="+mn-lt"/>
            </a:endParaRPr>
          </a:p>
          <a:p>
            <a:pPr marL="285750" indent="-285750">
              <a:buFont typeface="Arial" panose="020B0604020202020204" pitchFamily="34" charset="0"/>
              <a:buChar char="•"/>
            </a:pPr>
            <a:r>
              <a:rPr lang="en-US" sz="1600" i="0">
                <a:solidFill>
                  <a:schemeClr val="tx1"/>
                </a:solidFill>
                <a:latin typeface="+mn-lt"/>
              </a:rPr>
              <a:t>&lt;Trains, Superstar and Ants&gt; on average complete 0.5 or less cards per week</a:t>
            </a:r>
          </a:p>
          <a:p>
            <a:pPr marL="285750" indent="-285750">
              <a:buFont typeface="Arial" panose="020B0604020202020204" pitchFamily="34" charset="0"/>
              <a:buChar char="•"/>
            </a:pPr>
            <a:endParaRPr lang="en-US" sz="1600" i="0">
              <a:solidFill>
                <a:schemeClr val="tx1"/>
              </a:solidFill>
              <a:latin typeface="+mn-lt"/>
            </a:endParaRPr>
          </a:p>
          <a:p>
            <a:pPr marL="285750" indent="-285750">
              <a:buFont typeface="Arial" panose="020B0604020202020204" pitchFamily="34" charset="0"/>
              <a:buChar char="•"/>
            </a:pPr>
            <a:r>
              <a:rPr lang="en-US" sz="1600" i="0">
                <a:solidFill>
                  <a:schemeClr val="tx1"/>
                </a:solidFill>
                <a:latin typeface="+mn-lt"/>
              </a:rPr>
              <a:t>&lt;Horses, Panthers and Leopards&gt; met benchmark of 1 card per week – we could learn from strategies implemented in those groups </a:t>
            </a:r>
          </a:p>
        </p:txBody>
      </p:sp>
      <p:graphicFrame>
        <p:nvGraphicFramePr>
          <p:cNvPr id="16" name="Chart 15">
            <a:extLst>
              <a:ext uri="{FF2B5EF4-FFF2-40B4-BE49-F238E27FC236}">
                <a16:creationId xmlns:a16="http://schemas.microsoft.com/office/drawing/2014/main" id="{FE487223-500D-40FC-9F3A-75D3B1188311}"/>
              </a:ext>
            </a:extLst>
          </p:cNvPr>
          <p:cNvGraphicFramePr>
            <a:graphicFrameLocks/>
          </p:cNvGraphicFramePr>
          <p:nvPr>
            <p:extLst>
              <p:ext uri="{D42A27DB-BD31-4B8C-83A1-F6EECF244321}">
                <p14:modId xmlns:p14="http://schemas.microsoft.com/office/powerpoint/2010/main" val="933005881"/>
              </p:ext>
            </p:extLst>
          </p:nvPr>
        </p:nvGraphicFramePr>
        <p:xfrm>
          <a:off x="357027" y="1747869"/>
          <a:ext cx="6188916" cy="4649756"/>
        </p:xfrm>
        <a:graphic>
          <a:graphicData uri="http://schemas.openxmlformats.org/drawingml/2006/chart">
            <c:chart xmlns:c="http://schemas.openxmlformats.org/drawingml/2006/chart" xmlns:r="http://schemas.openxmlformats.org/officeDocument/2006/relationships" r:id="rId9"/>
          </a:graphicData>
        </a:graphic>
      </p:graphicFrame>
      <p:sp>
        <p:nvSpPr>
          <p:cNvPr id="3" name="TextBox 2">
            <a:extLst>
              <a:ext uri="{FF2B5EF4-FFF2-40B4-BE49-F238E27FC236}">
                <a16:creationId xmlns:a16="http://schemas.microsoft.com/office/drawing/2014/main" id="{5EE921BA-0C1E-4EE0-B3BC-157FAFD54AEA}"/>
              </a:ext>
            </a:extLst>
          </p:cNvPr>
          <p:cNvSpPr txBox="1"/>
          <p:nvPr/>
        </p:nvSpPr>
        <p:spPr>
          <a:xfrm>
            <a:off x="4057094" y="2496457"/>
            <a:ext cx="2546556" cy="338554"/>
          </a:xfrm>
          <a:prstGeom prst="rect">
            <a:avLst/>
          </a:prstGeom>
          <a:noFill/>
          <a:ln>
            <a:noFill/>
          </a:ln>
        </p:spPr>
        <p:txBody>
          <a:bodyPr wrap="square" rtlCol="0">
            <a:spAutoFit/>
          </a:bodyPr>
          <a:lstStyle/>
          <a:p>
            <a:pPr algn="ctr"/>
            <a:r>
              <a:rPr lang="en-US" sz="1600" b="1" i="0">
                <a:solidFill>
                  <a:srgbClr val="EB7D05"/>
                </a:solidFill>
                <a:latin typeface="Calibri"/>
                <a:cs typeface="Calibri"/>
              </a:rPr>
              <a:t>1 reading card per week</a:t>
            </a:r>
            <a:endParaRPr lang="en-AU" sz="1600" b="1" i="0">
              <a:solidFill>
                <a:srgbClr val="EB7D05"/>
              </a:solidFill>
              <a:latin typeface="Calibri"/>
              <a:cs typeface="Calibri"/>
            </a:endParaRPr>
          </a:p>
        </p:txBody>
      </p:sp>
    </p:spTree>
    <p:extLst>
      <p:ext uri="{BB962C8B-B14F-4D97-AF65-F5344CB8AC3E}">
        <p14:creationId xmlns:p14="http://schemas.microsoft.com/office/powerpoint/2010/main" val="3496301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a:t>
            </a:r>
            <a:r>
              <a:rPr lang="en-AU"/>
              <a:t>lass</a:t>
            </a:r>
            <a:endParaRPr lang="en-US"/>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10</a:t>
            </a:fld>
            <a:endParaRPr lang="en-AU"/>
          </a:p>
        </p:txBody>
      </p:sp>
      <p:sp>
        <p:nvSpPr>
          <p:cNvPr id="2" name="Rectangle 1">
            <a:extLst>
              <a:ext uri="{FF2B5EF4-FFF2-40B4-BE49-F238E27FC236}">
                <a16:creationId xmlns:a16="http://schemas.microsoft.com/office/drawing/2014/main" id="{3BB21563-AB1B-4D00-BAA0-C656A128C3D5}"/>
              </a:ext>
            </a:extLst>
          </p:cNvPr>
          <p:cNvSpPr/>
          <p:nvPr/>
        </p:nvSpPr>
        <p:spPr>
          <a:xfrm>
            <a:off x="357027" y="979296"/>
            <a:ext cx="8429946" cy="307777"/>
          </a:xfrm>
          <a:prstGeom prst="rect">
            <a:avLst/>
          </a:prstGeom>
        </p:spPr>
        <p:txBody>
          <a:bodyPr wrap="square">
            <a:spAutoFit/>
          </a:bodyPr>
          <a:lstStyle/>
          <a:p>
            <a:r>
              <a:rPr lang="en-US" sz="1400">
                <a:solidFill>
                  <a:schemeClr val="tx2"/>
                </a:solidFill>
              </a:rPr>
              <a:t>Ensures all students have skills and are prepared for success in high school</a:t>
            </a:r>
            <a:endParaRPr lang="en-AU" sz="1400">
              <a:solidFill>
                <a:schemeClr val="tx2"/>
              </a:solidFill>
            </a:endParaRPr>
          </a:p>
        </p:txBody>
      </p:sp>
      <p:pic>
        <p:nvPicPr>
          <p:cNvPr id="25" name="Picture 24" descr="A picture containing drawing&#10;&#10;Description automatically generated">
            <a:extLst>
              <a:ext uri="{FF2B5EF4-FFF2-40B4-BE49-F238E27FC236}">
                <a16:creationId xmlns:a16="http://schemas.microsoft.com/office/drawing/2014/main" id="{944EEC34-811E-4BFE-BFD5-2889A2D9C2AB}"/>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25" descr="A close up of a logo&#10;&#10;Description automatically generated">
            <a:extLst>
              <a:ext uri="{FF2B5EF4-FFF2-40B4-BE49-F238E27FC236}">
                <a16:creationId xmlns:a16="http://schemas.microsoft.com/office/drawing/2014/main" id="{926C7130-D3E7-4C8D-98EF-438C0DBC6A59}"/>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27" name="Picture 26" descr="A picture containing drawing&#10;&#10;Description automatically generated">
            <a:extLst>
              <a:ext uri="{FF2B5EF4-FFF2-40B4-BE49-F238E27FC236}">
                <a16:creationId xmlns:a16="http://schemas.microsoft.com/office/drawing/2014/main" id="{DEFD1BB9-B48C-4FD1-A597-BF25A01FBA46}"/>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28" name="Picture 27" descr="A picture containing drawing&#10;&#10;Description automatically generated">
            <a:extLst>
              <a:ext uri="{FF2B5EF4-FFF2-40B4-BE49-F238E27FC236}">
                <a16:creationId xmlns:a16="http://schemas.microsoft.com/office/drawing/2014/main" id="{63049C16-9627-4200-B960-BF69CD99DB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00955" y="29152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descr="A picture containing drawing&#10;&#10;Description automatically generated">
            <a:extLst>
              <a:ext uri="{FF2B5EF4-FFF2-40B4-BE49-F238E27FC236}">
                <a16:creationId xmlns:a16="http://schemas.microsoft.com/office/drawing/2014/main" id="{A259257E-9CA1-4EFD-85EC-6F3B7183A7E9}"/>
              </a:ext>
            </a:extLst>
          </p:cNvPr>
          <p:cNvPicPr>
            <a:picLocks noChangeAspect="1"/>
          </p:cNvPicPr>
          <p:nvPr/>
        </p:nvPicPr>
        <p:blipFill rotWithShape="1">
          <a:blip r:embed="rId7" cstate="print">
            <a:alphaModFix amt="50000"/>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0" name="Picture 29" descr="A picture containing clock, drawing&#10;&#10;Description automatically generated">
            <a:extLst>
              <a:ext uri="{FF2B5EF4-FFF2-40B4-BE49-F238E27FC236}">
                <a16:creationId xmlns:a16="http://schemas.microsoft.com/office/drawing/2014/main" id="{C61C95C3-6B9B-4916-91E4-2622E735B55E}"/>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31" name="Oval 30">
            <a:extLst>
              <a:ext uri="{FF2B5EF4-FFF2-40B4-BE49-F238E27FC236}">
                <a16:creationId xmlns:a16="http://schemas.microsoft.com/office/drawing/2014/main" id="{82DDEA51-B738-4D25-8DE4-32352F3B4362}"/>
              </a:ext>
            </a:extLst>
          </p:cNvPr>
          <p:cNvSpPr/>
          <p:nvPr/>
        </p:nvSpPr>
        <p:spPr>
          <a:xfrm>
            <a:off x="6431408" y="310812"/>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sp>
        <p:nvSpPr>
          <p:cNvPr id="15" name="TextBox 14">
            <a:extLst>
              <a:ext uri="{FF2B5EF4-FFF2-40B4-BE49-F238E27FC236}">
                <a16:creationId xmlns:a16="http://schemas.microsoft.com/office/drawing/2014/main" id="{12348FD4-8925-45B0-B32D-D12E5584A3DB}"/>
              </a:ext>
            </a:extLst>
          </p:cNvPr>
          <p:cNvSpPr txBox="1"/>
          <p:nvPr/>
        </p:nvSpPr>
        <p:spPr>
          <a:xfrm>
            <a:off x="357027" y="1238919"/>
            <a:ext cx="6534278" cy="461665"/>
          </a:xfrm>
          <a:prstGeom prst="rect">
            <a:avLst/>
          </a:prstGeom>
          <a:noFill/>
          <a:ln>
            <a:noFill/>
          </a:ln>
        </p:spPr>
        <p:txBody>
          <a:bodyPr wrap="square" rtlCol="0">
            <a:spAutoFit/>
          </a:bodyPr>
          <a:lstStyle/>
          <a:p>
            <a:r>
              <a:rPr lang="en-US" b="1" i="0" dirty="0">
                <a:solidFill>
                  <a:schemeClr val="tx2"/>
                </a:solidFill>
                <a:latin typeface="Calibri"/>
                <a:cs typeface="Calibri"/>
              </a:rPr>
              <a:t>Science: Chemistry</a:t>
            </a:r>
            <a:endParaRPr lang="en-AU" b="1" i="0" dirty="0">
              <a:solidFill>
                <a:schemeClr val="tx2"/>
              </a:solidFill>
              <a:latin typeface="Calibri"/>
              <a:cs typeface="Calibri"/>
            </a:endParaRPr>
          </a:p>
        </p:txBody>
      </p:sp>
      <p:sp>
        <p:nvSpPr>
          <p:cNvPr id="18" name="Rectangle 17">
            <a:extLst>
              <a:ext uri="{FF2B5EF4-FFF2-40B4-BE49-F238E27FC236}">
                <a16:creationId xmlns:a16="http://schemas.microsoft.com/office/drawing/2014/main" id="{D3D818A6-3502-475B-B0D6-835A9B7F9D5E}"/>
              </a:ext>
            </a:extLst>
          </p:cNvPr>
          <p:cNvSpPr/>
          <p:nvPr/>
        </p:nvSpPr>
        <p:spPr>
          <a:xfrm>
            <a:off x="267444" y="5238790"/>
            <a:ext cx="8801685" cy="1323439"/>
          </a:xfrm>
          <a:prstGeom prst="rect">
            <a:avLst/>
          </a:prstGeom>
        </p:spPr>
        <p:txBody>
          <a:bodyPr wrap="square">
            <a:spAutoFit/>
          </a:bodyPr>
          <a:lstStyle/>
          <a:p>
            <a:r>
              <a:rPr lang="en-US" sz="1600" b="1" i="0" dirty="0">
                <a:solidFill>
                  <a:schemeClr val="tx2"/>
                </a:solidFill>
                <a:latin typeface="+mn-lt"/>
              </a:rPr>
              <a:t>Action focus</a:t>
            </a:r>
          </a:p>
          <a:p>
            <a:pPr marL="285750" indent="-285750">
              <a:buFont typeface="Arial" panose="020B0604020202020204" pitchFamily="34" charset="0"/>
              <a:buChar char="•"/>
            </a:pPr>
            <a:r>
              <a:rPr lang="en-US" sz="1600" i="0" dirty="0">
                <a:solidFill>
                  <a:schemeClr val="tx1"/>
                </a:solidFill>
                <a:latin typeface="+mn-lt"/>
              </a:rPr>
              <a:t>&lt;Otters&gt; have low group mastery and high average gap </a:t>
            </a:r>
          </a:p>
          <a:p>
            <a:pPr marL="285750" indent="-285750">
              <a:buFont typeface="Arial" panose="020B0604020202020204" pitchFamily="34" charset="0"/>
              <a:buChar char="•"/>
            </a:pPr>
            <a:r>
              <a:rPr lang="en-US" sz="1600" i="0" dirty="0">
                <a:solidFill>
                  <a:schemeClr val="tx1"/>
                </a:solidFill>
                <a:latin typeface="+mn-lt"/>
              </a:rPr>
              <a:t>&lt;Dolphins, Panthers, Leopards, Lions, Tigers and Trains&gt; have low group mastery results</a:t>
            </a:r>
          </a:p>
          <a:p>
            <a:pPr marL="285750" indent="-285750">
              <a:buFont typeface="Arial" panose="020B0604020202020204" pitchFamily="34" charset="0"/>
              <a:buChar char="•"/>
            </a:pPr>
            <a:r>
              <a:rPr lang="en-US" sz="1600" i="0" dirty="0">
                <a:solidFill>
                  <a:schemeClr val="tx1"/>
                </a:solidFill>
                <a:latin typeface="+mn-lt"/>
              </a:rPr>
              <a:t>&lt;Superstar, Seniors Readings, Sharks and Ants&gt; have high gap between year level program equivalent and the chronological age of the students</a:t>
            </a:r>
          </a:p>
        </p:txBody>
      </p:sp>
      <p:graphicFrame>
        <p:nvGraphicFramePr>
          <p:cNvPr id="5" name="Table 4">
            <a:extLst>
              <a:ext uri="{FF2B5EF4-FFF2-40B4-BE49-F238E27FC236}">
                <a16:creationId xmlns:a16="http://schemas.microsoft.com/office/drawing/2014/main" id="{B13D7CA8-48D4-44D7-80D8-BF2A4F879CB1}"/>
              </a:ext>
            </a:extLst>
          </p:cNvPr>
          <p:cNvGraphicFramePr>
            <a:graphicFrameLocks noGrp="1"/>
          </p:cNvGraphicFramePr>
          <p:nvPr/>
        </p:nvGraphicFramePr>
        <p:xfrm>
          <a:off x="449241" y="1714789"/>
          <a:ext cx="8237557" cy="3508903"/>
        </p:xfrm>
        <a:graphic>
          <a:graphicData uri="http://schemas.openxmlformats.org/drawingml/2006/table">
            <a:tbl>
              <a:tblPr/>
              <a:tblGrid>
                <a:gridCol w="2304076">
                  <a:extLst>
                    <a:ext uri="{9D8B030D-6E8A-4147-A177-3AD203B41FA5}">
                      <a16:colId xmlns:a16="http://schemas.microsoft.com/office/drawing/2014/main" val="4075553206"/>
                    </a:ext>
                  </a:extLst>
                </a:gridCol>
                <a:gridCol w="1484850">
                  <a:extLst>
                    <a:ext uri="{9D8B030D-6E8A-4147-A177-3AD203B41FA5}">
                      <a16:colId xmlns:a16="http://schemas.microsoft.com/office/drawing/2014/main" val="3027804869"/>
                    </a:ext>
                  </a:extLst>
                </a:gridCol>
                <a:gridCol w="1420846">
                  <a:extLst>
                    <a:ext uri="{9D8B030D-6E8A-4147-A177-3AD203B41FA5}">
                      <a16:colId xmlns:a16="http://schemas.microsoft.com/office/drawing/2014/main" val="1384989114"/>
                    </a:ext>
                  </a:extLst>
                </a:gridCol>
                <a:gridCol w="1420846">
                  <a:extLst>
                    <a:ext uri="{9D8B030D-6E8A-4147-A177-3AD203B41FA5}">
                      <a16:colId xmlns:a16="http://schemas.microsoft.com/office/drawing/2014/main" val="2134558499"/>
                    </a:ext>
                  </a:extLst>
                </a:gridCol>
                <a:gridCol w="1606939">
                  <a:extLst>
                    <a:ext uri="{9D8B030D-6E8A-4147-A177-3AD203B41FA5}">
                      <a16:colId xmlns:a16="http://schemas.microsoft.com/office/drawing/2014/main" val="3925394108"/>
                    </a:ext>
                  </a:extLst>
                </a:gridCol>
              </a:tblGrid>
              <a:tr h="248729">
                <a:tc>
                  <a:txBody>
                    <a:bodyPr/>
                    <a:lstStyle/>
                    <a:p>
                      <a:pPr marL="0" algn="l" defTabSz="914400" rtl="0" eaLnBrk="1" fontAlgn="b" latinLnBrk="0" hangingPunct="1"/>
                      <a:r>
                        <a:rPr lang="en-AU" sz="1500" b="1" i="0" u="none" strike="noStrike" kern="1200">
                          <a:solidFill>
                            <a:schemeClr val="bg1"/>
                          </a:solidFill>
                          <a:effectLst/>
                          <a:latin typeface="Calibri" panose="020F0502020204030204" pitchFamily="34" charset="0"/>
                          <a:ea typeface="+mn-ea"/>
                          <a:cs typeface="+mn-cs"/>
                        </a:rPr>
                        <a:t>Teacher</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tc>
                  <a:txBody>
                    <a:bodyPr/>
                    <a:lstStyle/>
                    <a:p>
                      <a:pPr marL="0" algn="l" defTabSz="914400" rtl="0" eaLnBrk="1" fontAlgn="b" latinLnBrk="0" hangingPunct="1"/>
                      <a:r>
                        <a:rPr lang="en-AU" sz="1500" b="1" i="0" u="none" strike="noStrike" kern="1200">
                          <a:solidFill>
                            <a:schemeClr val="bg1"/>
                          </a:solidFill>
                          <a:effectLst/>
                          <a:latin typeface="Calibri" panose="020F0502020204030204" pitchFamily="34" charset="0"/>
                          <a:ea typeface="+mn-ea"/>
                          <a:cs typeface="+mn-cs"/>
                        </a:rPr>
                        <a:t>Group</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tc>
                  <a:txBody>
                    <a:bodyPr/>
                    <a:lstStyle/>
                    <a:p>
                      <a:pPr marL="0" algn="ctr" defTabSz="914400" rtl="0" eaLnBrk="1" fontAlgn="b" latinLnBrk="0" hangingPunct="1"/>
                      <a:r>
                        <a:rPr lang="en-AU" sz="1500" b="1" i="0" u="none" strike="noStrike" kern="1200" dirty="0">
                          <a:solidFill>
                            <a:schemeClr val="bg1"/>
                          </a:solidFill>
                          <a:effectLst/>
                          <a:latin typeface="Calibri" panose="020F0502020204030204" pitchFamily="34" charset="0"/>
                          <a:ea typeface="+mn-ea"/>
                          <a:cs typeface="+mn-cs"/>
                        </a:rPr>
                        <a:t>Grade level</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tc>
                  <a:txBody>
                    <a:bodyPr/>
                    <a:lstStyle/>
                    <a:p>
                      <a:pPr marL="0" algn="ctr" defTabSz="914400" rtl="0" eaLnBrk="1" fontAlgn="b" latinLnBrk="0" hangingPunct="1"/>
                      <a:r>
                        <a:rPr lang="en-AU" sz="1500" b="1" i="0" u="none" strike="noStrike" kern="1200" dirty="0">
                          <a:solidFill>
                            <a:schemeClr val="bg1"/>
                          </a:solidFill>
                          <a:effectLst/>
                          <a:latin typeface="Calibri" panose="020F0502020204030204" pitchFamily="34" charset="0"/>
                          <a:ea typeface="+mn-ea"/>
                          <a:cs typeface="+mn-cs"/>
                        </a:rPr>
                        <a:t> Progress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tc>
                  <a:txBody>
                    <a:bodyPr/>
                    <a:lstStyle/>
                    <a:p>
                      <a:pPr marL="0" algn="ctr" defTabSz="914400" rtl="0" eaLnBrk="1" fontAlgn="b" latinLnBrk="0" hangingPunct="1"/>
                      <a:r>
                        <a:rPr lang="en-AU" sz="1500" b="1" i="0" u="none" strike="noStrike" kern="1200">
                          <a:solidFill>
                            <a:schemeClr val="bg1"/>
                          </a:solidFill>
                          <a:effectLst/>
                          <a:latin typeface="Calibri" panose="020F0502020204030204" pitchFamily="34" charset="0"/>
                          <a:ea typeface="+mn-ea"/>
                          <a:cs typeface="+mn-cs"/>
                        </a:rPr>
                        <a:t> Mastery</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1EA4C4"/>
                    </a:solidFill>
                  </a:tcPr>
                </a:tc>
                <a:extLst>
                  <a:ext uri="{0D108BD9-81ED-4DB2-BD59-A6C34878D82A}">
                    <a16:rowId xmlns:a16="http://schemas.microsoft.com/office/drawing/2014/main" val="1937334833"/>
                  </a:ext>
                </a:extLst>
              </a:tr>
              <a:tr h="273526">
                <a:tc>
                  <a:txBody>
                    <a:bodyPr/>
                    <a:lstStyle/>
                    <a:p>
                      <a:pPr algn="l" rtl="0" fontAlgn="b"/>
                      <a:r>
                        <a:rPr lang="en-AU" sz="1400" b="0" i="0" u="none" strike="noStrike" dirty="0">
                          <a:solidFill>
                            <a:srgbClr val="000000"/>
                          </a:solidFill>
                          <a:effectLst/>
                          <a:latin typeface="Calibri" panose="020F0502020204030204" pitchFamily="34" charset="0"/>
                        </a:rPr>
                        <a:t>Michael Keating</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dirty="0">
                          <a:solidFill>
                            <a:srgbClr val="000000"/>
                          </a:solidFill>
                          <a:effectLst/>
                          <a:latin typeface="Calibri" panose="020F0502020204030204" pitchFamily="34" charset="0"/>
                        </a:rPr>
                        <a:t>Trains </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P</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59%</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52%</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293581458"/>
                  </a:ext>
                </a:extLst>
              </a:tr>
              <a:tr h="273526">
                <a:tc>
                  <a:txBody>
                    <a:bodyPr/>
                    <a:lstStyle/>
                    <a:p>
                      <a:pPr algn="l" rtl="0" fontAlgn="b"/>
                      <a:r>
                        <a:rPr lang="en-AU" sz="1400" b="0" i="0" u="none" strike="noStrike">
                          <a:solidFill>
                            <a:srgbClr val="000000"/>
                          </a:solidFill>
                          <a:effectLst/>
                          <a:latin typeface="Calibri" panose="020F0502020204030204" pitchFamily="34" charset="0"/>
                        </a:rPr>
                        <a:t>Tara Litzow</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dirty="0">
                          <a:solidFill>
                            <a:srgbClr val="000000"/>
                          </a:solidFill>
                          <a:effectLst/>
                          <a:latin typeface="Calibri" panose="020F0502020204030204" pitchFamily="34" charset="0"/>
                        </a:rPr>
                        <a:t>Leopards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1</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58%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55%</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725723902"/>
                  </a:ext>
                </a:extLst>
              </a:tr>
              <a:tr h="273526">
                <a:tc>
                  <a:txBody>
                    <a:bodyPr/>
                    <a:lstStyle/>
                    <a:p>
                      <a:pPr algn="l" rtl="0" fontAlgn="b"/>
                      <a:r>
                        <a:rPr lang="en-AU" sz="1400" b="0" i="0" u="none" strike="noStrike">
                          <a:solidFill>
                            <a:srgbClr val="000000"/>
                          </a:solidFill>
                          <a:effectLst/>
                          <a:latin typeface="Calibri" panose="020F0502020204030204" pitchFamily="34" charset="0"/>
                        </a:rPr>
                        <a:t>Michael Rickard</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dirty="0">
                          <a:solidFill>
                            <a:srgbClr val="000000"/>
                          </a:solidFill>
                          <a:effectLst/>
                          <a:latin typeface="Calibri" panose="020F0502020204030204" pitchFamily="34" charset="0"/>
                        </a:rPr>
                        <a:t>Otters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1</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70%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tc>
                  <a:txBody>
                    <a:bodyPr/>
                    <a:lstStyle/>
                    <a:p>
                      <a:pPr algn="r" rtl="0" fontAlgn="b"/>
                      <a:r>
                        <a:rPr lang="en-AU" sz="1400" b="0" i="0" u="none" strike="noStrike" dirty="0">
                          <a:solidFill>
                            <a:srgbClr val="000000"/>
                          </a:solidFill>
                          <a:effectLst/>
                          <a:latin typeface="+mn-lt"/>
                        </a:rPr>
                        <a:t>68%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966884368"/>
                  </a:ext>
                </a:extLst>
              </a:tr>
              <a:tr h="273526">
                <a:tc>
                  <a:txBody>
                    <a:bodyPr/>
                    <a:lstStyle/>
                    <a:p>
                      <a:pPr algn="l" rtl="0" fontAlgn="b"/>
                      <a:r>
                        <a:rPr lang="en-AU" sz="1400" b="0" i="0" u="none" strike="noStrike">
                          <a:solidFill>
                            <a:srgbClr val="000000"/>
                          </a:solidFill>
                          <a:effectLst/>
                          <a:latin typeface="Calibri" panose="020F0502020204030204" pitchFamily="34" charset="0"/>
                        </a:rPr>
                        <a:t>Tammy Gibson</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Lions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1</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50%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68%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549336506"/>
                  </a:ext>
                </a:extLst>
              </a:tr>
              <a:tr h="273526">
                <a:tc>
                  <a:txBody>
                    <a:bodyPr/>
                    <a:lstStyle/>
                    <a:p>
                      <a:pPr algn="l" rtl="0" fontAlgn="b"/>
                      <a:r>
                        <a:rPr lang="en-AU" sz="1400" b="0" i="0" u="none" strike="noStrike">
                          <a:solidFill>
                            <a:srgbClr val="000000"/>
                          </a:solidFill>
                          <a:effectLst/>
                          <a:latin typeface="Calibri" panose="020F0502020204030204" pitchFamily="34" charset="0"/>
                        </a:rPr>
                        <a:t>Tammy Gibson</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Tigers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2</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 49%</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68%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338523603"/>
                  </a:ext>
                </a:extLst>
              </a:tr>
              <a:tr h="273526">
                <a:tc>
                  <a:txBody>
                    <a:bodyPr/>
                    <a:lstStyle/>
                    <a:p>
                      <a:pPr algn="l" rtl="0" fontAlgn="b"/>
                      <a:r>
                        <a:rPr lang="en-AU" sz="1400" b="0" i="0" u="none" strike="noStrike" dirty="0" err="1">
                          <a:solidFill>
                            <a:srgbClr val="000000"/>
                          </a:solidFill>
                          <a:effectLst/>
                          <a:latin typeface="Calibri"/>
                        </a:rPr>
                        <a:t>Shiniquia</a:t>
                      </a:r>
                      <a:r>
                        <a:rPr lang="en-AU" sz="1400" b="0" i="0" u="none" strike="noStrike" dirty="0">
                          <a:solidFill>
                            <a:srgbClr val="000000"/>
                          </a:solidFill>
                          <a:effectLst/>
                          <a:latin typeface="Calibri"/>
                        </a:rPr>
                        <a:t> Morris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Panthers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3</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40%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70%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54555724"/>
                  </a:ext>
                </a:extLst>
              </a:tr>
              <a:tr h="273526">
                <a:tc>
                  <a:txBody>
                    <a:bodyPr/>
                    <a:lstStyle/>
                    <a:p>
                      <a:pPr algn="l" rtl="0" fontAlgn="b"/>
                      <a:r>
                        <a:rPr lang="en-AU" sz="1400" b="0" i="0" u="none" strike="noStrike">
                          <a:solidFill>
                            <a:srgbClr val="000000"/>
                          </a:solidFill>
                          <a:effectLst/>
                          <a:latin typeface="Calibri" panose="020F0502020204030204" pitchFamily="34" charset="0"/>
                        </a:rPr>
                        <a:t>Ryan Grayson </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Dolphins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3</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70%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tc>
                  <a:txBody>
                    <a:bodyPr/>
                    <a:lstStyle/>
                    <a:p>
                      <a:pPr algn="r" rtl="0" fontAlgn="b"/>
                      <a:r>
                        <a:rPr lang="en-AU" sz="1400" b="0" i="0" u="none" strike="noStrike" dirty="0">
                          <a:solidFill>
                            <a:srgbClr val="000000"/>
                          </a:solidFill>
                          <a:effectLst/>
                          <a:latin typeface="+mn-lt"/>
                        </a:rPr>
                        <a:t>72%</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10331178"/>
                  </a:ext>
                </a:extLst>
              </a:tr>
              <a:tr h="273526">
                <a:tc>
                  <a:txBody>
                    <a:bodyPr/>
                    <a:lstStyle/>
                    <a:p>
                      <a:pPr algn="l" rtl="0" fontAlgn="b"/>
                      <a:r>
                        <a:rPr lang="en-AU" sz="1400" b="0" i="0" u="none" strike="noStrike" err="1">
                          <a:solidFill>
                            <a:srgbClr val="000000"/>
                          </a:solidFill>
                          <a:effectLst/>
                          <a:latin typeface="Calibri" panose="020F0502020204030204" pitchFamily="34" charset="0"/>
                        </a:rPr>
                        <a:t>Shiniquia</a:t>
                      </a:r>
                      <a:r>
                        <a:rPr lang="en-AU" sz="1400" b="0" i="0" u="none" strike="noStrike">
                          <a:solidFill>
                            <a:srgbClr val="000000"/>
                          </a:solidFill>
                          <a:effectLst/>
                          <a:latin typeface="Calibri" panose="020F0502020204030204" pitchFamily="34" charset="0"/>
                        </a:rPr>
                        <a:t> Morris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Fish</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4</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60%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74%</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562157205"/>
                  </a:ext>
                </a:extLst>
              </a:tr>
              <a:tr h="273526">
                <a:tc>
                  <a:txBody>
                    <a:bodyPr/>
                    <a:lstStyle/>
                    <a:p>
                      <a:pPr algn="l" rtl="0" fontAlgn="b"/>
                      <a:r>
                        <a:rPr lang="en-AU" sz="1400" b="0" i="0" u="none" strike="noStrike" dirty="0">
                          <a:solidFill>
                            <a:srgbClr val="000000"/>
                          </a:solidFill>
                          <a:effectLst/>
                          <a:latin typeface="Calibri" panose="020F0502020204030204" pitchFamily="34" charset="0"/>
                        </a:rPr>
                        <a:t>Natasha Brown</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Ants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4</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42%</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lumMod val="75000"/>
                      </a:schemeClr>
                    </a:solidFill>
                  </a:tcPr>
                </a:tc>
                <a:tc>
                  <a:txBody>
                    <a:bodyPr/>
                    <a:lstStyle/>
                    <a:p>
                      <a:pPr algn="r" rtl="0" fontAlgn="b"/>
                      <a:r>
                        <a:rPr lang="en-AU" sz="1400" b="0" i="0" u="none" strike="noStrike" dirty="0">
                          <a:solidFill>
                            <a:srgbClr val="000000"/>
                          </a:solidFill>
                          <a:effectLst/>
                          <a:latin typeface="+mn-lt"/>
                        </a:rPr>
                        <a:t>78%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extLst>
                  <a:ext uri="{0D108BD9-81ED-4DB2-BD59-A6C34878D82A}">
                    <a16:rowId xmlns:a16="http://schemas.microsoft.com/office/drawing/2014/main" val="1632788435"/>
                  </a:ext>
                </a:extLst>
              </a:tr>
              <a:tr h="273526">
                <a:tc>
                  <a:txBody>
                    <a:bodyPr/>
                    <a:lstStyle/>
                    <a:p>
                      <a:pPr algn="l" rtl="0" fontAlgn="b"/>
                      <a:r>
                        <a:rPr lang="en-AU" sz="1400" b="0" i="0" u="none" strike="noStrike" err="1">
                          <a:solidFill>
                            <a:srgbClr val="000000"/>
                          </a:solidFill>
                          <a:effectLst/>
                          <a:latin typeface="Calibri" panose="020F0502020204030204" pitchFamily="34" charset="0"/>
                        </a:rPr>
                        <a:t>Satika</a:t>
                      </a:r>
                      <a:r>
                        <a:rPr lang="en-AU" sz="1400" b="0" i="0" u="none" strike="noStrike">
                          <a:solidFill>
                            <a:srgbClr val="000000"/>
                          </a:solidFill>
                          <a:effectLst/>
                          <a:latin typeface="Calibri" panose="020F0502020204030204" pitchFamily="34" charset="0"/>
                        </a:rPr>
                        <a:t> Romero</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Horses </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5</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70%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79%</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extLst>
                  <a:ext uri="{0D108BD9-81ED-4DB2-BD59-A6C34878D82A}">
                    <a16:rowId xmlns:a16="http://schemas.microsoft.com/office/drawing/2014/main" val="1493628741"/>
                  </a:ext>
                </a:extLst>
              </a:tr>
              <a:tr h="251388">
                <a:tc>
                  <a:txBody>
                    <a:bodyPr/>
                    <a:lstStyle/>
                    <a:p>
                      <a:pPr algn="l" rtl="0" fontAlgn="b"/>
                      <a:r>
                        <a:rPr lang="en-AU" sz="1400" b="0" i="0" u="none" strike="noStrike">
                          <a:solidFill>
                            <a:srgbClr val="000000"/>
                          </a:solidFill>
                          <a:effectLst/>
                          <a:latin typeface="Calibri" panose="020F0502020204030204" pitchFamily="34" charset="0"/>
                        </a:rPr>
                        <a:t>Lily Rose</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Superstars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5</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80%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a:solidFill>
                            <a:srgbClr val="000000"/>
                          </a:solidFill>
                          <a:effectLst/>
                          <a:latin typeface="+mn-lt"/>
                        </a:rPr>
                        <a:t>80%</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extLst>
                  <a:ext uri="{0D108BD9-81ED-4DB2-BD59-A6C34878D82A}">
                    <a16:rowId xmlns:a16="http://schemas.microsoft.com/office/drawing/2014/main" val="3459392873"/>
                  </a:ext>
                </a:extLst>
              </a:tr>
              <a:tr h="273526">
                <a:tc>
                  <a:txBody>
                    <a:bodyPr/>
                    <a:lstStyle/>
                    <a:p>
                      <a:pPr algn="l" rtl="0" fontAlgn="b"/>
                      <a:r>
                        <a:rPr lang="en-AU" sz="1400" b="0" i="0" u="none" strike="noStrike">
                          <a:solidFill>
                            <a:srgbClr val="000000"/>
                          </a:solidFill>
                          <a:effectLst/>
                          <a:latin typeface="Calibri" panose="020F0502020204030204" pitchFamily="34" charset="0"/>
                        </a:rPr>
                        <a:t>Sam Smith</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FFFFF"/>
                    </a:solidFill>
                  </a:tcPr>
                </a:tc>
                <a:tc>
                  <a:txBody>
                    <a:bodyPr/>
                    <a:lstStyle/>
                    <a:p>
                      <a:pPr algn="l" rtl="0" fontAlgn="b"/>
                      <a:r>
                        <a:rPr lang="en-AU" sz="1400" b="0" i="0" u="none" strike="noStrike">
                          <a:solidFill>
                            <a:srgbClr val="000000"/>
                          </a:solidFill>
                          <a:effectLst/>
                          <a:latin typeface="Calibri" panose="020F0502020204030204" pitchFamily="34" charset="0"/>
                        </a:rPr>
                        <a:t>Sharks</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rgbClr val="F2F2F2"/>
                    </a:solidFill>
                  </a:tcPr>
                </a:tc>
                <a:tc>
                  <a:txBody>
                    <a:bodyPr/>
                    <a:lstStyle/>
                    <a:p>
                      <a:pPr algn="r" rtl="0" fontAlgn="b"/>
                      <a:r>
                        <a:rPr lang="en-AU" sz="1400" b="0" i="0" u="none" strike="noStrike" dirty="0">
                          <a:solidFill>
                            <a:srgbClr val="000000"/>
                          </a:solidFill>
                          <a:effectLst/>
                          <a:latin typeface="+mn-lt"/>
                        </a:rPr>
                        <a:t>6</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85%</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tc>
                  <a:txBody>
                    <a:bodyPr/>
                    <a:lstStyle/>
                    <a:p>
                      <a:pPr algn="r" rtl="0" fontAlgn="b"/>
                      <a:r>
                        <a:rPr lang="en-AU" sz="1400" b="0" i="0" u="none" strike="noStrike" dirty="0">
                          <a:solidFill>
                            <a:srgbClr val="000000"/>
                          </a:solidFill>
                          <a:effectLst/>
                          <a:latin typeface="+mn-lt"/>
                        </a:rPr>
                        <a:t>88%</a:t>
                      </a:r>
                    </a:p>
                  </a:txBody>
                  <a:tcPr marL="5107" marR="5107" marT="5107" marB="0" anchor="b">
                    <a:lnL>
                      <a:noFill/>
                    </a:lnL>
                    <a:lnR>
                      <a:noFill/>
                    </a:lnR>
                    <a:lnT w="12700" cap="flat" cmpd="sng" algn="ctr">
                      <a:solidFill>
                        <a:srgbClr val="1EA4C4"/>
                      </a:solidFill>
                      <a:prstDash val="solid"/>
                      <a:round/>
                      <a:headEnd type="none" w="med" len="med"/>
                      <a:tailEnd type="none" w="med" len="med"/>
                    </a:lnT>
                    <a:lnB w="12700" cap="flat" cmpd="sng" algn="ctr">
                      <a:solidFill>
                        <a:srgbClr val="1EA4C4"/>
                      </a:solidFill>
                      <a:prstDash val="solid"/>
                      <a:round/>
                      <a:headEnd type="none" w="med" len="med"/>
                      <a:tailEnd type="none" w="med" len="med"/>
                    </a:lnB>
                    <a:solidFill>
                      <a:schemeClr val="bg1"/>
                    </a:solidFill>
                  </a:tcPr>
                </a:tc>
                <a:extLst>
                  <a:ext uri="{0D108BD9-81ED-4DB2-BD59-A6C34878D82A}">
                    <a16:rowId xmlns:a16="http://schemas.microsoft.com/office/drawing/2014/main" val="3782236381"/>
                  </a:ext>
                </a:extLst>
              </a:tr>
            </a:tbl>
          </a:graphicData>
        </a:graphic>
      </p:graphicFrame>
    </p:spTree>
    <p:extLst>
      <p:ext uri="{BB962C8B-B14F-4D97-AF65-F5344CB8AC3E}">
        <p14:creationId xmlns:p14="http://schemas.microsoft.com/office/powerpoint/2010/main" val="4249985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8961" y="460375"/>
            <a:ext cx="8229600" cy="430887"/>
          </a:xfrm>
        </p:spPr>
        <p:txBody>
          <a:bodyPr lIns="0" tIns="0" rIns="0" bIns="0" anchor="t">
            <a:spAutoFit/>
          </a:bodyPr>
          <a:lstStyle/>
          <a:p>
            <a:pPr marL="1270"/>
            <a:r>
              <a:rPr lang="en-AU"/>
              <a:t>Community: attendance</a:t>
            </a:r>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11</a:t>
            </a:fld>
            <a:endParaRPr lang="en-AU"/>
          </a:p>
        </p:txBody>
      </p:sp>
      <p:sp>
        <p:nvSpPr>
          <p:cNvPr id="10" name="Rectangle 9">
            <a:extLst>
              <a:ext uri="{FF2B5EF4-FFF2-40B4-BE49-F238E27FC236}">
                <a16:creationId xmlns:a16="http://schemas.microsoft.com/office/drawing/2014/main" id="{0DE900A7-845E-4140-B0EF-B9DBCBE7DDC1}"/>
              </a:ext>
            </a:extLst>
          </p:cNvPr>
          <p:cNvSpPr/>
          <p:nvPr/>
        </p:nvSpPr>
        <p:spPr>
          <a:xfrm>
            <a:off x="6540609" y="1431944"/>
            <a:ext cx="2238807" cy="4524315"/>
          </a:xfrm>
          <a:prstGeom prst="rect">
            <a:avLst/>
          </a:prstGeom>
        </p:spPr>
        <p:txBody>
          <a:bodyPr wrap="square" lIns="91440" tIns="45720" rIns="91440" bIns="45720" anchor="t">
            <a:spAutoFit/>
          </a:bodyPr>
          <a:lstStyle/>
          <a:p>
            <a:pPr algn="ctr"/>
            <a:r>
              <a:rPr lang="en-US" sz="1600" b="1" i="0">
                <a:solidFill>
                  <a:schemeClr val="tx2"/>
                </a:solidFill>
                <a:latin typeface="+mn-lt"/>
                <a:cs typeface="Arial"/>
              </a:rPr>
              <a:t>Action focus</a:t>
            </a:r>
          </a:p>
          <a:p>
            <a:pPr algn="ctr"/>
            <a:endParaRPr lang="en-US" sz="800" b="1" i="0">
              <a:solidFill>
                <a:schemeClr val="tx2"/>
              </a:solidFill>
              <a:latin typeface="+mn-lt"/>
            </a:endParaRPr>
          </a:p>
          <a:p>
            <a:pPr marL="285750" indent="-285750">
              <a:buFont typeface="Arial" panose="020B0604020202020204" pitchFamily="34" charset="0"/>
              <a:buChar char="•"/>
            </a:pPr>
            <a:r>
              <a:rPr lang="en-AU" sz="1600" i="0">
                <a:solidFill>
                  <a:schemeClr val="tx1"/>
                </a:solidFill>
                <a:latin typeface="+mn-lt"/>
              </a:rPr>
              <a:t>Except for &lt;Prep and Year 6&gt; 90% attendance benchmark was not achieved in other year levels</a:t>
            </a:r>
          </a:p>
          <a:p>
            <a:pPr marL="285750" indent="-285750">
              <a:buFont typeface="Arial" panose="020B0604020202020204" pitchFamily="34" charset="0"/>
              <a:buChar char="•"/>
            </a:pPr>
            <a:endParaRPr lang="en-AU" sz="1600" i="0">
              <a:solidFill>
                <a:schemeClr val="tx1"/>
              </a:solidFill>
              <a:latin typeface="+mn-lt"/>
            </a:endParaRPr>
          </a:p>
          <a:p>
            <a:pPr marL="285750" indent="-285750">
              <a:buFont typeface="Arial" panose="020B0604020202020204" pitchFamily="34" charset="0"/>
              <a:buChar char="•"/>
            </a:pPr>
            <a:r>
              <a:rPr lang="en-AU" sz="1600" i="0">
                <a:solidFill>
                  <a:schemeClr val="tx1"/>
                </a:solidFill>
                <a:latin typeface="+mn-lt"/>
              </a:rPr>
              <a:t>Attendance in &lt;Year 1&gt; declined compared to the previous term</a:t>
            </a:r>
          </a:p>
          <a:p>
            <a:pPr marL="285750" indent="-285750">
              <a:buFont typeface="Arial" panose="020B0604020202020204" pitchFamily="34" charset="0"/>
              <a:buChar char="•"/>
            </a:pPr>
            <a:endParaRPr lang="en-AU" sz="1600" i="0">
              <a:solidFill>
                <a:schemeClr val="tx1"/>
              </a:solidFill>
              <a:latin typeface="+mn-lt"/>
            </a:endParaRPr>
          </a:p>
          <a:p>
            <a:pPr marL="285750" indent="-285750">
              <a:buFont typeface="Arial" panose="020B0604020202020204" pitchFamily="34" charset="0"/>
              <a:buChar char="•"/>
            </a:pPr>
            <a:r>
              <a:rPr lang="en-AU" sz="1600" i="0">
                <a:solidFill>
                  <a:schemeClr val="tx1"/>
                </a:solidFill>
                <a:latin typeface="+mn-lt"/>
              </a:rPr>
              <a:t>The lowest attendance rate this term was in &lt;Year 1 and Year 3&gt;</a:t>
            </a:r>
          </a:p>
        </p:txBody>
      </p:sp>
      <p:sp>
        <p:nvSpPr>
          <p:cNvPr id="2" name="Rectangle 1">
            <a:extLst>
              <a:ext uri="{FF2B5EF4-FFF2-40B4-BE49-F238E27FC236}">
                <a16:creationId xmlns:a16="http://schemas.microsoft.com/office/drawing/2014/main" id="{FF0D4DCA-89E7-43BC-94F5-5E597ED167DE}"/>
              </a:ext>
            </a:extLst>
          </p:cNvPr>
          <p:cNvSpPr/>
          <p:nvPr/>
        </p:nvSpPr>
        <p:spPr>
          <a:xfrm>
            <a:off x="388961" y="940182"/>
            <a:ext cx="8692528" cy="310000"/>
          </a:xfrm>
          <a:prstGeom prst="rect">
            <a:avLst/>
          </a:prstGeom>
        </p:spPr>
        <p:txBody>
          <a:bodyPr wrap="square">
            <a:spAutoFit/>
          </a:bodyPr>
          <a:lstStyle/>
          <a:p>
            <a:r>
              <a:rPr lang="en-US" sz="1400">
                <a:solidFill>
                  <a:schemeClr val="tx2"/>
                </a:solidFill>
              </a:rPr>
              <a:t>Supports families to engage in their children’s education and health so that all the children are school-ready</a:t>
            </a:r>
            <a:endParaRPr lang="en-AU" sz="1400">
              <a:solidFill>
                <a:schemeClr val="tx2"/>
              </a:solidFill>
            </a:endParaRPr>
          </a:p>
        </p:txBody>
      </p:sp>
      <p:pic>
        <p:nvPicPr>
          <p:cNvPr id="5" name="Picture 4" descr="A picture containing drawing&#10;&#10;Description automatically generated">
            <a:extLst>
              <a:ext uri="{FF2B5EF4-FFF2-40B4-BE49-F238E27FC236}">
                <a16:creationId xmlns:a16="http://schemas.microsoft.com/office/drawing/2014/main" id="{8832C97B-0318-4042-BF2D-1659A8AA922F}"/>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descr="A close up of a logo&#10;&#10;Description automatically generated">
            <a:extLst>
              <a:ext uri="{FF2B5EF4-FFF2-40B4-BE49-F238E27FC236}">
                <a16:creationId xmlns:a16="http://schemas.microsoft.com/office/drawing/2014/main" id="{FF38088A-FE37-4367-B024-06768FAF144E}"/>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EA378A79-DAB2-4526-913C-0CEE6960B2BE}"/>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64BD1850-BC33-435B-92D3-C5B076F2C493}"/>
              </a:ext>
            </a:extLst>
          </p:cNvPr>
          <p:cNvPicPr>
            <a:picLocks noChangeAspect="1"/>
          </p:cNvPicPr>
          <p:nvPr/>
        </p:nvPicPr>
        <p:blipFill>
          <a:blip r:embed="rId6" cstate="print">
            <a:alphaModFix amt="50000"/>
            <a:extLst>
              <a:ext uri="{28A0092B-C50C-407E-A947-70E740481C1C}">
                <a14:useLocalDpi xmlns:a14="http://schemas.microsoft.com/office/drawing/2010/main" val="0"/>
              </a:ext>
            </a:extLst>
          </a:blip>
          <a:stretch>
            <a:fillRect/>
          </a:stretch>
        </p:blipFill>
        <p:spPr>
          <a:xfrm>
            <a:off x="6414343" y="29493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descr="A picture containing drawing&#10;&#10;Description automatically generated">
            <a:extLst>
              <a:ext uri="{FF2B5EF4-FFF2-40B4-BE49-F238E27FC236}">
                <a16:creationId xmlns:a16="http://schemas.microsoft.com/office/drawing/2014/main" id="{F85089F2-4CC7-41CD-9FC4-FDBFA868041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descr="A picture containing clock, drawing&#10;&#10;Description automatically generated">
            <a:extLst>
              <a:ext uri="{FF2B5EF4-FFF2-40B4-BE49-F238E27FC236}">
                <a16:creationId xmlns:a16="http://schemas.microsoft.com/office/drawing/2014/main" id="{C9BF7390-4C91-41A1-982F-58CED56CF95B}"/>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15" name="Oval 14">
            <a:extLst>
              <a:ext uri="{FF2B5EF4-FFF2-40B4-BE49-F238E27FC236}">
                <a16:creationId xmlns:a16="http://schemas.microsoft.com/office/drawing/2014/main" id="{6C260B5D-2170-40A7-938B-BB3EC58BB903}"/>
              </a:ext>
            </a:extLst>
          </p:cNvPr>
          <p:cNvSpPr/>
          <p:nvPr/>
        </p:nvSpPr>
        <p:spPr>
          <a:xfrm>
            <a:off x="6931826" y="322185"/>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graphicFrame>
        <p:nvGraphicFramePr>
          <p:cNvPr id="19" name="Chart 18">
            <a:extLst>
              <a:ext uri="{FF2B5EF4-FFF2-40B4-BE49-F238E27FC236}">
                <a16:creationId xmlns:a16="http://schemas.microsoft.com/office/drawing/2014/main" id="{47DD2574-D3DB-4F35-B9C1-3353B1A9D2AB}"/>
              </a:ext>
            </a:extLst>
          </p:cNvPr>
          <p:cNvGraphicFramePr>
            <a:graphicFrameLocks/>
          </p:cNvGraphicFramePr>
          <p:nvPr>
            <p:extLst>
              <p:ext uri="{D42A27DB-BD31-4B8C-83A1-F6EECF244321}">
                <p14:modId xmlns:p14="http://schemas.microsoft.com/office/powerpoint/2010/main" val="3172170464"/>
              </p:ext>
            </p:extLst>
          </p:nvPr>
        </p:nvGraphicFramePr>
        <p:xfrm>
          <a:off x="568209" y="1399788"/>
          <a:ext cx="5972400" cy="471600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7" name="Chart 16">
            <a:extLst>
              <a:ext uri="{FF2B5EF4-FFF2-40B4-BE49-F238E27FC236}">
                <a16:creationId xmlns:a16="http://schemas.microsoft.com/office/drawing/2014/main" id="{6B0A49A2-F6ED-48EC-BDBA-39FEEEFED6A7}"/>
              </a:ext>
            </a:extLst>
          </p:cNvPr>
          <p:cNvGraphicFramePr>
            <a:graphicFrameLocks/>
          </p:cNvGraphicFramePr>
          <p:nvPr>
            <p:extLst>
              <p:ext uri="{D42A27DB-BD31-4B8C-83A1-F6EECF244321}">
                <p14:modId xmlns:p14="http://schemas.microsoft.com/office/powerpoint/2010/main" val="3360804626"/>
              </p:ext>
            </p:extLst>
          </p:nvPr>
        </p:nvGraphicFramePr>
        <p:xfrm>
          <a:off x="800492" y="1394846"/>
          <a:ext cx="5972400" cy="4716000"/>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1297148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8961" y="460375"/>
            <a:ext cx="8229600" cy="430887"/>
          </a:xfrm>
        </p:spPr>
        <p:txBody>
          <a:bodyPr lIns="0" tIns="0" rIns="0" bIns="0" anchor="t">
            <a:spAutoFit/>
          </a:bodyPr>
          <a:lstStyle/>
          <a:p>
            <a:pPr marL="1270"/>
            <a:r>
              <a:rPr lang="en-AU"/>
              <a:t>Community: readiness</a:t>
            </a:r>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12</a:t>
            </a:fld>
            <a:endParaRPr lang="en-AU"/>
          </a:p>
        </p:txBody>
      </p:sp>
      <p:sp>
        <p:nvSpPr>
          <p:cNvPr id="10" name="Rectangle 9">
            <a:extLst>
              <a:ext uri="{FF2B5EF4-FFF2-40B4-BE49-F238E27FC236}">
                <a16:creationId xmlns:a16="http://schemas.microsoft.com/office/drawing/2014/main" id="{0DE900A7-845E-4140-B0EF-B9DBCBE7DDC1}"/>
              </a:ext>
            </a:extLst>
          </p:cNvPr>
          <p:cNvSpPr/>
          <p:nvPr/>
        </p:nvSpPr>
        <p:spPr>
          <a:xfrm>
            <a:off x="6490689" y="1830867"/>
            <a:ext cx="2590800" cy="2185214"/>
          </a:xfrm>
          <a:prstGeom prst="rect">
            <a:avLst/>
          </a:prstGeom>
        </p:spPr>
        <p:txBody>
          <a:bodyPr wrap="square" lIns="91440" tIns="45720" rIns="91440" bIns="45720" anchor="t">
            <a:spAutoFit/>
          </a:bodyPr>
          <a:lstStyle/>
          <a:p>
            <a:pPr algn="ctr"/>
            <a:r>
              <a:rPr lang="en-US" sz="1600" b="1" i="0">
                <a:solidFill>
                  <a:schemeClr val="tx2"/>
                </a:solidFill>
                <a:latin typeface="+mn-lt"/>
                <a:cs typeface="Arial"/>
              </a:rPr>
              <a:t>Action focus</a:t>
            </a:r>
          </a:p>
          <a:p>
            <a:pPr algn="ctr"/>
            <a:endParaRPr lang="en-US" sz="800" b="1" i="0">
              <a:solidFill>
                <a:schemeClr val="tx2"/>
              </a:solidFill>
              <a:latin typeface="+mn-lt"/>
            </a:endParaRPr>
          </a:p>
          <a:p>
            <a:pPr marL="285750" indent="-285750">
              <a:buFont typeface="Arial" panose="020B0604020202020204" pitchFamily="34" charset="0"/>
              <a:buChar char="•"/>
            </a:pPr>
            <a:r>
              <a:rPr lang="en-US" sz="1600" i="0">
                <a:solidFill>
                  <a:schemeClr val="tx1"/>
                </a:solidFill>
                <a:latin typeface="+mn-lt"/>
                <a:cs typeface="Arial"/>
              </a:rPr>
              <a:t>&lt;10&gt; issues were flagged by teachers this term</a:t>
            </a:r>
          </a:p>
          <a:p>
            <a:pPr marL="285750" indent="-285750">
              <a:buFont typeface="Arial" panose="020B0604020202020204" pitchFamily="34" charset="0"/>
              <a:buChar char="•"/>
            </a:pPr>
            <a:r>
              <a:rPr lang="en-US" sz="1600" i="0">
                <a:solidFill>
                  <a:schemeClr val="tx1"/>
                </a:solidFill>
                <a:latin typeface="+mn-lt"/>
                <a:cs typeface="Arial"/>
              </a:rPr>
              <a:t> &lt;three&gt; flagged issues were followed up by conversations </a:t>
            </a:r>
          </a:p>
          <a:p>
            <a:pPr marL="285750" indent="-285750">
              <a:buFont typeface="Arial" panose="020B0604020202020204" pitchFamily="34" charset="0"/>
              <a:buChar char="•"/>
            </a:pPr>
            <a:r>
              <a:rPr lang="en-US" sz="1600" i="0">
                <a:solidFill>
                  <a:schemeClr val="tx1"/>
                </a:solidFill>
                <a:latin typeface="+mn-lt"/>
                <a:cs typeface="Arial"/>
              </a:rPr>
              <a:t> &lt;one&gt; flagged issue was resolved</a:t>
            </a:r>
          </a:p>
        </p:txBody>
      </p:sp>
      <p:sp>
        <p:nvSpPr>
          <p:cNvPr id="2" name="Rectangle 1">
            <a:extLst>
              <a:ext uri="{FF2B5EF4-FFF2-40B4-BE49-F238E27FC236}">
                <a16:creationId xmlns:a16="http://schemas.microsoft.com/office/drawing/2014/main" id="{FF0D4DCA-89E7-43BC-94F5-5E597ED167DE}"/>
              </a:ext>
            </a:extLst>
          </p:cNvPr>
          <p:cNvSpPr/>
          <p:nvPr/>
        </p:nvSpPr>
        <p:spPr>
          <a:xfrm>
            <a:off x="388961" y="941428"/>
            <a:ext cx="8692528" cy="310000"/>
          </a:xfrm>
          <a:prstGeom prst="rect">
            <a:avLst/>
          </a:prstGeom>
        </p:spPr>
        <p:txBody>
          <a:bodyPr wrap="square">
            <a:spAutoFit/>
          </a:bodyPr>
          <a:lstStyle/>
          <a:p>
            <a:r>
              <a:rPr lang="en-US" sz="1400">
                <a:solidFill>
                  <a:schemeClr val="tx2"/>
                </a:solidFill>
              </a:rPr>
              <a:t>Supports families to engage in their children’s education and health so that all the children are school-ready</a:t>
            </a:r>
            <a:endParaRPr lang="en-AU" sz="1400">
              <a:solidFill>
                <a:schemeClr val="tx2"/>
              </a:solidFill>
            </a:endParaRPr>
          </a:p>
        </p:txBody>
      </p:sp>
      <p:pic>
        <p:nvPicPr>
          <p:cNvPr id="5" name="Picture 4" descr="A picture containing drawing&#10;&#10;Description automatically generated">
            <a:extLst>
              <a:ext uri="{FF2B5EF4-FFF2-40B4-BE49-F238E27FC236}">
                <a16:creationId xmlns:a16="http://schemas.microsoft.com/office/drawing/2014/main" id="{8832C97B-0318-4042-BF2D-1659A8AA922F}"/>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descr="A close up of a logo&#10;&#10;Description automatically generated">
            <a:extLst>
              <a:ext uri="{FF2B5EF4-FFF2-40B4-BE49-F238E27FC236}">
                <a16:creationId xmlns:a16="http://schemas.microsoft.com/office/drawing/2014/main" id="{FF38088A-FE37-4367-B024-06768FAF144E}"/>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EA378A79-DAB2-4526-913C-0CEE6960B2BE}"/>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64BD1850-BC33-435B-92D3-C5B076F2C493}"/>
              </a:ext>
            </a:extLst>
          </p:cNvPr>
          <p:cNvPicPr>
            <a:picLocks noChangeAspect="1"/>
          </p:cNvPicPr>
          <p:nvPr/>
        </p:nvPicPr>
        <p:blipFill>
          <a:blip r:embed="rId6" cstate="print">
            <a:alphaModFix amt="50000"/>
            <a:extLst>
              <a:ext uri="{28A0092B-C50C-407E-A947-70E740481C1C}">
                <a14:useLocalDpi xmlns:a14="http://schemas.microsoft.com/office/drawing/2010/main" val="0"/>
              </a:ext>
            </a:extLst>
          </a:blip>
          <a:stretch>
            <a:fillRect/>
          </a:stretch>
        </p:blipFill>
        <p:spPr>
          <a:xfrm>
            <a:off x="6414343" y="29493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descr="A picture containing drawing&#10;&#10;Description automatically generated">
            <a:extLst>
              <a:ext uri="{FF2B5EF4-FFF2-40B4-BE49-F238E27FC236}">
                <a16:creationId xmlns:a16="http://schemas.microsoft.com/office/drawing/2014/main" id="{F85089F2-4CC7-41CD-9FC4-FDBFA868041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descr="A picture containing clock, drawing&#10;&#10;Description automatically generated">
            <a:extLst>
              <a:ext uri="{FF2B5EF4-FFF2-40B4-BE49-F238E27FC236}">
                <a16:creationId xmlns:a16="http://schemas.microsoft.com/office/drawing/2014/main" id="{C9BF7390-4C91-41A1-982F-58CED56CF95B}"/>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15" name="Oval 14">
            <a:extLst>
              <a:ext uri="{FF2B5EF4-FFF2-40B4-BE49-F238E27FC236}">
                <a16:creationId xmlns:a16="http://schemas.microsoft.com/office/drawing/2014/main" id="{6C260B5D-2170-40A7-938B-BB3EC58BB903}"/>
              </a:ext>
            </a:extLst>
          </p:cNvPr>
          <p:cNvSpPr/>
          <p:nvPr/>
        </p:nvSpPr>
        <p:spPr>
          <a:xfrm>
            <a:off x="6931826" y="322185"/>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graphicFrame>
        <p:nvGraphicFramePr>
          <p:cNvPr id="17" name="Table 16">
            <a:extLst>
              <a:ext uri="{FF2B5EF4-FFF2-40B4-BE49-F238E27FC236}">
                <a16:creationId xmlns:a16="http://schemas.microsoft.com/office/drawing/2014/main" id="{1410C639-7102-42C6-BBB3-7F92330F28E5}"/>
              </a:ext>
            </a:extLst>
          </p:cNvPr>
          <p:cNvGraphicFramePr>
            <a:graphicFrameLocks noGrp="1"/>
          </p:cNvGraphicFramePr>
          <p:nvPr>
            <p:extLst>
              <p:ext uri="{D42A27DB-BD31-4B8C-83A1-F6EECF244321}">
                <p14:modId xmlns:p14="http://schemas.microsoft.com/office/powerpoint/2010/main" val="2600196153"/>
              </p:ext>
            </p:extLst>
          </p:nvPr>
        </p:nvGraphicFramePr>
        <p:xfrm>
          <a:off x="511533" y="1418524"/>
          <a:ext cx="5902808" cy="3009900"/>
        </p:xfrm>
        <a:graphic>
          <a:graphicData uri="http://schemas.openxmlformats.org/drawingml/2006/table">
            <a:tbl>
              <a:tblPr>
                <a:tableStyleId>{B301B821-A1FF-4177-AEE7-76D212191A09}</a:tableStyleId>
              </a:tblPr>
              <a:tblGrid>
                <a:gridCol w="1701575">
                  <a:extLst>
                    <a:ext uri="{9D8B030D-6E8A-4147-A177-3AD203B41FA5}">
                      <a16:colId xmlns:a16="http://schemas.microsoft.com/office/drawing/2014/main" val="4119092814"/>
                    </a:ext>
                  </a:extLst>
                </a:gridCol>
                <a:gridCol w="1340178">
                  <a:extLst>
                    <a:ext uri="{9D8B030D-6E8A-4147-A177-3AD203B41FA5}">
                      <a16:colId xmlns:a16="http://schemas.microsoft.com/office/drawing/2014/main" val="468501972"/>
                    </a:ext>
                  </a:extLst>
                </a:gridCol>
                <a:gridCol w="1520877">
                  <a:extLst>
                    <a:ext uri="{9D8B030D-6E8A-4147-A177-3AD203B41FA5}">
                      <a16:colId xmlns:a16="http://schemas.microsoft.com/office/drawing/2014/main" val="3642247654"/>
                    </a:ext>
                  </a:extLst>
                </a:gridCol>
                <a:gridCol w="1340178">
                  <a:extLst>
                    <a:ext uri="{9D8B030D-6E8A-4147-A177-3AD203B41FA5}">
                      <a16:colId xmlns:a16="http://schemas.microsoft.com/office/drawing/2014/main" val="2706315627"/>
                    </a:ext>
                  </a:extLst>
                </a:gridCol>
              </a:tblGrid>
              <a:tr h="170603">
                <a:tc>
                  <a:txBody>
                    <a:bodyPr/>
                    <a:lstStyle/>
                    <a:p>
                      <a:pPr algn="l" fontAlgn="b"/>
                      <a:r>
                        <a:rPr lang="en-AU" sz="1400" b="1" u="none" strike="noStrike">
                          <a:solidFill>
                            <a:schemeClr val="bg1"/>
                          </a:solidFill>
                          <a:effectLst/>
                        </a:rPr>
                        <a:t>Teacher</a:t>
                      </a:r>
                      <a:endParaRPr lang="en-AU" sz="1400" b="1" i="0" u="none" strike="noStrike">
                        <a:solidFill>
                          <a:schemeClr val="bg1"/>
                        </a:solidFill>
                        <a:effectLst/>
                        <a:latin typeface="Calibri" panose="020F0502020204030204" pitchFamily="34" charset="0"/>
                      </a:endParaRPr>
                    </a:p>
                  </a:txBody>
                  <a:tcPr marL="9525" marR="9525" marT="9525" marB="0" anchor="b">
                    <a:solidFill>
                      <a:schemeClr val="accent2"/>
                    </a:solidFill>
                  </a:tcPr>
                </a:tc>
                <a:tc>
                  <a:txBody>
                    <a:bodyPr/>
                    <a:lstStyle/>
                    <a:p>
                      <a:pPr algn="ctr" fontAlgn="b"/>
                      <a:r>
                        <a:rPr lang="en-US" sz="1400" b="1" i="0" u="none" strike="noStrike">
                          <a:solidFill>
                            <a:schemeClr val="bg1"/>
                          </a:solidFill>
                          <a:effectLst/>
                          <a:latin typeface="Calibri" panose="020F0502020204030204" pitchFamily="34" charset="0"/>
                        </a:rPr>
                        <a:t>I</a:t>
                      </a:r>
                      <a:r>
                        <a:rPr lang="en-AU" sz="1400" b="1" i="0" u="none" strike="noStrike" err="1">
                          <a:solidFill>
                            <a:schemeClr val="bg1"/>
                          </a:solidFill>
                          <a:effectLst/>
                          <a:latin typeface="Calibri" panose="020F0502020204030204" pitchFamily="34" charset="0"/>
                        </a:rPr>
                        <a:t>ssues</a:t>
                      </a:r>
                      <a:r>
                        <a:rPr lang="en-AU" sz="1400" b="1" i="0" u="none" strike="noStrike">
                          <a:solidFill>
                            <a:schemeClr val="bg1"/>
                          </a:solidFill>
                          <a:effectLst/>
                          <a:latin typeface="Calibri" panose="020F0502020204030204" pitchFamily="34" charset="0"/>
                        </a:rPr>
                        <a:t> flagged</a:t>
                      </a:r>
                    </a:p>
                  </a:txBody>
                  <a:tcPr marL="9525" marR="9525" marT="9525" marB="0" anchor="b">
                    <a:solidFill>
                      <a:schemeClr val="accent2"/>
                    </a:solidFill>
                  </a:tcPr>
                </a:tc>
                <a:tc>
                  <a:txBody>
                    <a:bodyPr/>
                    <a:lstStyle/>
                    <a:p>
                      <a:pPr algn="ctr" fontAlgn="b"/>
                      <a:r>
                        <a:rPr lang="en-US" sz="1400" b="1" i="0" u="none" strike="noStrike" kern="1200">
                          <a:solidFill>
                            <a:schemeClr val="bg1"/>
                          </a:solidFill>
                          <a:effectLst/>
                          <a:latin typeface="Calibri" panose="020F0502020204030204" pitchFamily="34" charset="0"/>
                          <a:ea typeface="+mn-ea"/>
                          <a:cs typeface="+mn-cs"/>
                        </a:rPr>
                        <a:t>C</a:t>
                      </a:r>
                      <a:r>
                        <a:rPr lang="en-AU" sz="1400" b="1" i="0" u="none" strike="noStrike" kern="1200" err="1">
                          <a:solidFill>
                            <a:schemeClr val="bg1"/>
                          </a:solidFill>
                          <a:effectLst/>
                          <a:latin typeface="Calibri" panose="020F0502020204030204" pitchFamily="34" charset="0"/>
                          <a:ea typeface="+mn-ea"/>
                          <a:cs typeface="+mn-cs"/>
                        </a:rPr>
                        <a:t>oversations</a:t>
                      </a:r>
                      <a:r>
                        <a:rPr lang="en-AU" sz="1400" b="1" i="0" u="none" strike="noStrike" kern="1200">
                          <a:solidFill>
                            <a:schemeClr val="bg1"/>
                          </a:solidFill>
                          <a:effectLst/>
                          <a:latin typeface="Calibri" panose="020F0502020204030204" pitchFamily="34" charset="0"/>
                          <a:ea typeface="+mn-ea"/>
                          <a:cs typeface="+mn-cs"/>
                        </a:rPr>
                        <a:t> had</a:t>
                      </a:r>
                    </a:p>
                  </a:txBody>
                  <a:tcPr marL="9525" marR="9525" marT="9525" marB="0" anchor="b">
                    <a:solidFill>
                      <a:schemeClr val="accent2"/>
                    </a:solidFill>
                  </a:tcPr>
                </a:tc>
                <a:tc>
                  <a:txBody>
                    <a:bodyPr/>
                    <a:lstStyle/>
                    <a:p>
                      <a:pPr lvl="0" algn="ctr" fontAlgn="b"/>
                      <a:r>
                        <a:rPr lang="en-US" sz="1400" b="1" i="0" u="none" strike="noStrike" kern="1200">
                          <a:solidFill>
                            <a:schemeClr val="bg1"/>
                          </a:solidFill>
                          <a:effectLst/>
                          <a:latin typeface="Calibri" panose="020F0502020204030204" pitchFamily="34" charset="0"/>
                          <a:ea typeface="+mn-ea"/>
                          <a:cs typeface="+mn-cs"/>
                        </a:rPr>
                        <a:t>Resolved</a:t>
                      </a:r>
                      <a:endParaRPr lang="en-AU" sz="1400" b="1" i="0" u="none" strike="noStrike" kern="1200">
                        <a:solidFill>
                          <a:schemeClr val="bg1"/>
                        </a:solidFill>
                        <a:effectLst/>
                        <a:latin typeface="Calibri" panose="020F0502020204030204" pitchFamily="34" charset="0"/>
                        <a:ea typeface="+mn-ea"/>
                        <a:cs typeface="+mn-cs"/>
                      </a:endParaRPr>
                    </a:p>
                  </a:txBody>
                  <a:tcPr marL="0" marR="0" marT="0" marB="0" anchor="b">
                    <a:solidFill>
                      <a:schemeClr val="accent2"/>
                    </a:solidFill>
                  </a:tcPr>
                </a:tc>
                <a:extLst>
                  <a:ext uri="{0D108BD9-81ED-4DB2-BD59-A6C34878D82A}">
                    <a16:rowId xmlns:a16="http://schemas.microsoft.com/office/drawing/2014/main" val="3518084944"/>
                  </a:ext>
                </a:extLst>
              </a:tr>
              <a:tr h="237357">
                <a:tc>
                  <a:txBody>
                    <a:bodyPr/>
                    <a:lstStyle/>
                    <a:p>
                      <a:pPr algn="l" fontAlgn="ctr"/>
                      <a:r>
                        <a:rPr lang="en-AU" sz="1600" u="none" strike="noStrike" err="1">
                          <a:effectLst/>
                        </a:rPr>
                        <a:t>Satika</a:t>
                      </a:r>
                      <a:r>
                        <a:rPr lang="en-AU" sz="1600" u="none" strike="noStrike">
                          <a:effectLst/>
                        </a:rPr>
                        <a:t> Romero</a:t>
                      </a:r>
                      <a:endParaRPr lang="en-AU"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026096654"/>
                  </a:ext>
                </a:extLst>
              </a:tr>
              <a:tr h="237357">
                <a:tc>
                  <a:txBody>
                    <a:bodyPr/>
                    <a:lstStyle/>
                    <a:p>
                      <a:pPr algn="l" fontAlgn="b"/>
                      <a:r>
                        <a:rPr lang="en-AU" sz="1600" u="none" strike="noStrike" err="1">
                          <a:effectLst/>
                        </a:rPr>
                        <a:t>Shiniquia</a:t>
                      </a:r>
                      <a:r>
                        <a:rPr lang="en-AU" sz="1600" u="none" strike="noStrike">
                          <a:effectLst/>
                        </a:rPr>
                        <a:t> Morris</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4028990589"/>
                  </a:ext>
                </a:extLst>
              </a:tr>
              <a:tr h="237357">
                <a:tc>
                  <a:txBody>
                    <a:bodyPr/>
                    <a:lstStyle/>
                    <a:p>
                      <a:pPr algn="l" fontAlgn="ctr"/>
                      <a:r>
                        <a:rPr lang="en-AU" sz="1600" u="none" strike="noStrike">
                          <a:effectLst/>
                        </a:rPr>
                        <a:t>Tara Litzow</a:t>
                      </a:r>
                      <a:endParaRPr lang="en-AU"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u="none" strike="noStrike" kern="1200">
                        <a:solidFill>
                          <a:schemeClr val="dk1"/>
                        </a:solidFill>
                        <a:effectLst/>
                        <a:latin typeface="+mn-lt"/>
                        <a:ea typeface="+mn-ea"/>
                        <a:cs typeface="+mn-cs"/>
                      </a:endParaRPr>
                    </a:p>
                  </a:txBody>
                  <a:tcPr marL="9525" marR="9525" marT="9525" marB="0" anchor="b">
                    <a:noFill/>
                  </a:tcPr>
                </a:tc>
                <a:tc>
                  <a:txBody>
                    <a:bodyPr/>
                    <a:lstStyle/>
                    <a:p>
                      <a:pPr algn="ctr" fontAlgn="b"/>
                      <a:endParaRPr lang="en-AU" sz="1600" u="none" strike="noStrike" kern="1200">
                        <a:solidFill>
                          <a:schemeClr val="dk1"/>
                        </a:solidFill>
                        <a:effectLst/>
                        <a:latin typeface="+mn-lt"/>
                        <a:ea typeface="+mn-ea"/>
                        <a:cs typeface="+mn-cs"/>
                      </a:endParaRPr>
                    </a:p>
                  </a:txBody>
                  <a:tcPr marL="9525" marR="9525" marT="9525" marB="0" anchor="b">
                    <a:noFill/>
                  </a:tcPr>
                </a:tc>
                <a:extLst>
                  <a:ext uri="{0D108BD9-81ED-4DB2-BD59-A6C34878D82A}">
                    <a16:rowId xmlns:a16="http://schemas.microsoft.com/office/drawing/2014/main" val="415251691"/>
                  </a:ext>
                </a:extLst>
              </a:tr>
              <a:tr h="237357">
                <a:tc>
                  <a:txBody>
                    <a:bodyPr/>
                    <a:lstStyle/>
                    <a:p>
                      <a:pPr algn="l" fontAlgn="b"/>
                      <a:r>
                        <a:rPr lang="en-AU" sz="1600" u="none" strike="noStrike">
                          <a:effectLst/>
                        </a:rPr>
                        <a:t>Laverne </a:t>
                      </a:r>
                      <a:r>
                        <a:rPr lang="en-AU" sz="1600" u="none" strike="noStrike" err="1">
                          <a:effectLst/>
                        </a:rPr>
                        <a:t>Woibo</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1</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1</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Yes</a:t>
                      </a:r>
                      <a:endParaRPr lang="en-AU" sz="1600" b="0" i="0" u="none" strike="noStrike">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36307996"/>
                  </a:ext>
                </a:extLst>
              </a:tr>
              <a:tr h="237357">
                <a:tc>
                  <a:txBody>
                    <a:bodyPr/>
                    <a:lstStyle/>
                    <a:p>
                      <a:pPr algn="l" fontAlgn="b"/>
                      <a:r>
                        <a:rPr lang="en-AU" sz="1600" u="none" strike="noStrike">
                          <a:effectLst/>
                        </a:rPr>
                        <a:t>Ryan Grayson </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2</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1</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alpha val="30000"/>
                      </a:schemeClr>
                    </a:solidFill>
                  </a:tcPr>
                </a:tc>
                <a:tc>
                  <a:txBody>
                    <a:bodyPr/>
                    <a:lstStyle/>
                    <a:p>
                      <a:pPr algn="ctr" fontAlgn="b"/>
                      <a:r>
                        <a:rPr lang="en-US" sz="1600" b="0" i="0" u="none" strike="noStrike" kern="1200">
                          <a:solidFill>
                            <a:srgbClr val="000000"/>
                          </a:solidFill>
                          <a:effectLst/>
                          <a:latin typeface="Calibri" panose="020F0502020204030204" pitchFamily="34" charset="0"/>
                          <a:ea typeface="+mn-ea"/>
                          <a:cs typeface="+mn-cs"/>
                        </a:rPr>
                        <a:t>No</a:t>
                      </a:r>
                      <a:endParaRPr lang="en-AU" sz="1600" b="0" i="0" u="none" strike="noStrike" kern="1200">
                        <a:solidFill>
                          <a:srgbClr val="000000"/>
                        </a:solidFill>
                        <a:effectLst/>
                        <a:latin typeface="Calibri" panose="020F0502020204030204" pitchFamily="34" charset="0"/>
                        <a:ea typeface="+mn-ea"/>
                        <a:cs typeface="+mn-cs"/>
                      </a:endParaRPr>
                    </a:p>
                  </a:txBody>
                  <a:tcPr marL="9525" marR="9525" marT="9525" marB="0" anchor="b">
                    <a:solidFill>
                      <a:schemeClr val="bg1">
                        <a:alpha val="30000"/>
                      </a:schemeClr>
                    </a:solidFill>
                  </a:tcPr>
                </a:tc>
                <a:extLst>
                  <a:ext uri="{0D108BD9-81ED-4DB2-BD59-A6C34878D82A}">
                    <a16:rowId xmlns:a16="http://schemas.microsoft.com/office/drawing/2014/main" val="1608605778"/>
                  </a:ext>
                </a:extLst>
              </a:tr>
              <a:tr h="237357">
                <a:tc>
                  <a:txBody>
                    <a:bodyPr/>
                    <a:lstStyle/>
                    <a:p>
                      <a:pPr algn="l" fontAlgn="b"/>
                      <a:r>
                        <a:rPr lang="en-AU" sz="1600" u="none" strike="noStrike" err="1">
                          <a:effectLst/>
                        </a:rPr>
                        <a:t>Shiniquia</a:t>
                      </a:r>
                      <a:r>
                        <a:rPr lang="en-AU" sz="1600" u="none" strike="noStrike">
                          <a:effectLst/>
                        </a:rPr>
                        <a:t> Morris</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233450220"/>
                  </a:ext>
                </a:extLst>
              </a:tr>
              <a:tr h="237357">
                <a:tc>
                  <a:txBody>
                    <a:bodyPr/>
                    <a:lstStyle/>
                    <a:p>
                      <a:pPr algn="l" fontAlgn="b"/>
                      <a:r>
                        <a:rPr lang="en-AU" sz="1600" u="none" strike="noStrike">
                          <a:effectLst/>
                        </a:rPr>
                        <a:t>Tara Litzow</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u="none" strike="noStrike" kern="1200">
                        <a:solidFill>
                          <a:schemeClr val="dk1"/>
                        </a:solidFill>
                        <a:effectLst/>
                        <a:latin typeface="+mn-lt"/>
                        <a:ea typeface="+mn-ea"/>
                        <a:cs typeface="+mn-cs"/>
                      </a:endParaRPr>
                    </a:p>
                  </a:txBody>
                  <a:tcPr marL="9525" marR="9525" marT="9525" marB="0" anchor="b">
                    <a:noFill/>
                  </a:tcPr>
                </a:tc>
                <a:tc>
                  <a:txBody>
                    <a:bodyPr/>
                    <a:lstStyle/>
                    <a:p>
                      <a:pPr algn="ctr" fontAlgn="b"/>
                      <a:endParaRPr lang="en-AU" sz="1600" u="none" strike="noStrike" kern="1200">
                        <a:solidFill>
                          <a:schemeClr val="dk1"/>
                        </a:solidFill>
                        <a:effectLst/>
                        <a:latin typeface="+mn-lt"/>
                        <a:ea typeface="+mn-ea"/>
                        <a:cs typeface="+mn-cs"/>
                      </a:endParaRPr>
                    </a:p>
                  </a:txBody>
                  <a:tcPr marL="9525" marR="9525" marT="9525" marB="0" anchor="b">
                    <a:noFill/>
                  </a:tcPr>
                </a:tc>
                <a:extLst>
                  <a:ext uri="{0D108BD9-81ED-4DB2-BD59-A6C34878D82A}">
                    <a16:rowId xmlns:a16="http://schemas.microsoft.com/office/drawing/2014/main" val="2551466353"/>
                  </a:ext>
                </a:extLst>
              </a:tr>
              <a:tr h="237357">
                <a:tc>
                  <a:txBody>
                    <a:bodyPr/>
                    <a:lstStyle/>
                    <a:p>
                      <a:pPr algn="l" fontAlgn="b"/>
                      <a:r>
                        <a:rPr lang="en-AU" sz="1600" u="none" strike="noStrike">
                          <a:effectLst/>
                        </a:rPr>
                        <a:t>Michael Keating</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2</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0</a:t>
                      </a:r>
                      <a:endParaRPr lang="en-AU" sz="1600" b="0" i="0" u="none" strike="noStrike" dirty="0">
                        <a:solidFill>
                          <a:srgbClr val="000000"/>
                        </a:solidFill>
                        <a:effectLst/>
                        <a:latin typeface="Calibri" panose="020F0502020204030204" pitchFamily="34" charset="0"/>
                      </a:endParaRPr>
                    </a:p>
                  </a:txBody>
                  <a:tcPr marL="9525" marR="9525" marT="9525" marB="0" anchor="b">
                    <a:solidFill>
                      <a:schemeClr val="bg1">
                        <a:lumMod val="65000"/>
                        <a:alpha val="30000"/>
                      </a:schemeClr>
                    </a:solidFill>
                  </a:tcPr>
                </a:tc>
                <a:tc>
                  <a:txBody>
                    <a:bodyPr/>
                    <a:lstStyle/>
                    <a:p>
                      <a:pPr algn="ctr" fontAlgn="b"/>
                      <a:r>
                        <a:rPr lang="en-US" sz="1600" b="0" i="0" u="none" strike="noStrike" dirty="0">
                          <a:solidFill>
                            <a:srgbClr val="000000"/>
                          </a:solidFill>
                          <a:effectLst/>
                          <a:latin typeface="Calibri" panose="020F0502020204030204" pitchFamily="34" charset="0"/>
                        </a:rPr>
                        <a:t>No</a:t>
                      </a:r>
                      <a:endParaRPr lang="en-AU" sz="1600" b="0" i="0" u="none" strike="noStrike" dirty="0">
                        <a:solidFill>
                          <a:srgbClr val="000000"/>
                        </a:solidFill>
                        <a:effectLst/>
                        <a:latin typeface="Calibri" panose="020F0502020204030204" pitchFamily="34" charset="0"/>
                      </a:endParaRPr>
                    </a:p>
                  </a:txBody>
                  <a:tcPr marL="9525" marR="9525" marT="9525" marB="0" anchor="b">
                    <a:solidFill>
                      <a:schemeClr val="bg1">
                        <a:lumMod val="65000"/>
                        <a:alpha val="30000"/>
                      </a:schemeClr>
                    </a:solidFill>
                  </a:tcPr>
                </a:tc>
                <a:extLst>
                  <a:ext uri="{0D108BD9-81ED-4DB2-BD59-A6C34878D82A}">
                    <a16:rowId xmlns:a16="http://schemas.microsoft.com/office/drawing/2014/main" val="481482853"/>
                  </a:ext>
                </a:extLst>
              </a:tr>
              <a:tr h="237357">
                <a:tc>
                  <a:txBody>
                    <a:bodyPr/>
                    <a:lstStyle/>
                    <a:p>
                      <a:pPr algn="l" fontAlgn="b"/>
                      <a:r>
                        <a:rPr lang="en-AU" sz="1600" u="none" strike="noStrike">
                          <a:effectLst/>
                        </a:rPr>
                        <a:t>Michael Rickard</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1</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1</a:t>
                      </a:r>
                      <a:endParaRPr lang="en-AU"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No</a:t>
                      </a:r>
                      <a:endParaRPr lang="en-AU" sz="1600" b="0" i="0" u="none" strike="noStrike" dirty="0">
                        <a:solidFill>
                          <a:srgbClr val="000000"/>
                        </a:solidFill>
                        <a:effectLst/>
                        <a:latin typeface="Calibri" panose="020F0502020204030204" pitchFamily="34" charset="0"/>
                      </a:endParaRPr>
                    </a:p>
                  </a:txBody>
                  <a:tcPr marL="9525" marR="9525" marT="9525" marB="0" anchor="b">
                    <a:solidFill>
                      <a:schemeClr val="bg1">
                        <a:lumMod val="65000"/>
                        <a:alpha val="30000"/>
                      </a:schemeClr>
                    </a:solidFill>
                  </a:tcPr>
                </a:tc>
                <a:extLst>
                  <a:ext uri="{0D108BD9-81ED-4DB2-BD59-A6C34878D82A}">
                    <a16:rowId xmlns:a16="http://schemas.microsoft.com/office/drawing/2014/main" val="271625625"/>
                  </a:ext>
                </a:extLst>
              </a:tr>
              <a:tr h="237357">
                <a:tc>
                  <a:txBody>
                    <a:bodyPr/>
                    <a:lstStyle/>
                    <a:p>
                      <a:pPr algn="l" fontAlgn="b"/>
                      <a:r>
                        <a:rPr lang="en-AU" sz="1600" u="none" strike="noStrike">
                          <a:effectLst/>
                        </a:rPr>
                        <a:t>Caitlynn Booth</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3</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0</a:t>
                      </a:r>
                      <a:endParaRPr lang="en-AU" sz="1600" b="0" i="0" u="none" strike="noStrike" dirty="0">
                        <a:solidFill>
                          <a:srgbClr val="000000"/>
                        </a:solidFill>
                        <a:effectLst/>
                        <a:latin typeface="Calibri" panose="020F0502020204030204" pitchFamily="34" charset="0"/>
                      </a:endParaRPr>
                    </a:p>
                  </a:txBody>
                  <a:tcPr marL="9525" marR="9525" marT="9525" marB="0" anchor="b">
                    <a:solidFill>
                      <a:schemeClr val="bg1">
                        <a:lumMod val="65000"/>
                        <a:alpha val="30000"/>
                      </a:schemeClr>
                    </a:solidFill>
                  </a:tcPr>
                </a:tc>
                <a:tc>
                  <a:txBody>
                    <a:bodyPr/>
                    <a:lstStyle/>
                    <a:p>
                      <a:pPr algn="ctr" fontAlgn="b"/>
                      <a:r>
                        <a:rPr lang="en-US" sz="1600" b="0" i="0" u="none" strike="noStrike" dirty="0">
                          <a:solidFill>
                            <a:srgbClr val="000000"/>
                          </a:solidFill>
                          <a:effectLst/>
                          <a:latin typeface="Calibri" panose="020F0502020204030204" pitchFamily="34" charset="0"/>
                        </a:rPr>
                        <a:t>No</a:t>
                      </a:r>
                      <a:endParaRPr lang="en-AU" sz="1600" b="0" i="0" u="none" strike="noStrike" dirty="0">
                        <a:solidFill>
                          <a:srgbClr val="000000"/>
                        </a:solidFill>
                        <a:effectLst/>
                        <a:latin typeface="Calibri" panose="020F0502020204030204" pitchFamily="34" charset="0"/>
                      </a:endParaRPr>
                    </a:p>
                  </a:txBody>
                  <a:tcPr marL="9525" marR="9525" marT="9525" marB="0" anchor="b">
                    <a:solidFill>
                      <a:schemeClr val="bg1">
                        <a:lumMod val="65000"/>
                        <a:alpha val="30000"/>
                      </a:schemeClr>
                    </a:solidFill>
                  </a:tcPr>
                </a:tc>
                <a:extLst>
                  <a:ext uri="{0D108BD9-81ED-4DB2-BD59-A6C34878D82A}">
                    <a16:rowId xmlns:a16="http://schemas.microsoft.com/office/drawing/2014/main" val="2545397171"/>
                  </a:ext>
                </a:extLst>
              </a:tr>
              <a:tr h="237357">
                <a:tc>
                  <a:txBody>
                    <a:bodyPr/>
                    <a:lstStyle/>
                    <a:p>
                      <a:pPr algn="l" fontAlgn="b"/>
                      <a:r>
                        <a:rPr lang="en-AU" sz="1600" u="none" strike="noStrike">
                          <a:effectLst/>
                        </a:rPr>
                        <a:t>Trent Grayson</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1</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0</a:t>
                      </a:r>
                      <a:endParaRPr lang="en-AU" sz="1600" b="0" i="0" u="none" strike="noStrike" dirty="0">
                        <a:solidFill>
                          <a:srgbClr val="000000"/>
                        </a:solidFill>
                        <a:effectLst/>
                        <a:latin typeface="Calibri" panose="020F0502020204030204" pitchFamily="34" charset="0"/>
                      </a:endParaRPr>
                    </a:p>
                  </a:txBody>
                  <a:tcPr marL="9525" marR="9525" marT="9525" marB="0" anchor="b">
                    <a:solidFill>
                      <a:schemeClr val="bg1">
                        <a:lumMod val="65000"/>
                        <a:alpha val="30000"/>
                      </a:schemeClr>
                    </a:solidFill>
                  </a:tcPr>
                </a:tc>
                <a:tc>
                  <a:txBody>
                    <a:bodyPr/>
                    <a:lstStyle/>
                    <a:p>
                      <a:pPr algn="ctr" fontAlgn="b"/>
                      <a:r>
                        <a:rPr lang="en-US" sz="1600" b="0" i="0" u="none" strike="noStrike" dirty="0">
                          <a:solidFill>
                            <a:srgbClr val="000000"/>
                          </a:solidFill>
                          <a:effectLst/>
                          <a:latin typeface="Calibri" panose="020F0502020204030204" pitchFamily="34" charset="0"/>
                        </a:rPr>
                        <a:t>No</a:t>
                      </a:r>
                      <a:endParaRPr lang="en-AU" sz="1600" b="0" i="0" u="none" strike="noStrike" dirty="0">
                        <a:solidFill>
                          <a:srgbClr val="000000"/>
                        </a:solidFill>
                        <a:effectLst/>
                        <a:latin typeface="Calibri" panose="020F0502020204030204" pitchFamily="34" charset="0"/>
                      </a:endParaRPr>
                    </a:p>
                  </a:txBody>
                  <a:tcPr marL="9525" marR="9525" marT="9525" marB="0" anchor="b">
                    <a:solidFill>
                      <a:schemeClr val="bg1">
                        <a:lumMod val="65000"/>
                        <a:alpha val="30000"/>
                      </a:schemeClr>
                    </a:solidFill>
                  </a:tcPr>
                </a:tc>
                <a:extLst>
                  <a:ext uri="{0D108BD9-81ED-4DB2-BD59-A6C34878D82A}">
                    <a16:rowId xmlns:a16="http://schemas.microsoft.com/office/drawing/2014/main" val="2604036206"/>
                  </a:ext>
                </a:extLst>
              </a:tr>
            </a:tbl>
          </a:graphicData>
        </a:graphic>
      </p:graphicFrame>
    </p:spTree>
    <p:extLst>
      <p:ext uri="{BB962C8B-B14F-4D97-AF65-F5344CB8AC3E}">
        <p14:creationId xmlns:p14="http://schemas.microsoft.com/office/powerpoint/2010/main" val="3577748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8961" y="460375"/>
            <a:ext cx="8229600" cy="430887"/>
          </a:xfrm>
        </p:spPr>
        <p:txBody>
          <a:bodyPr lIns="0" tIns="0" rIns="0" bIns="0" anchor="t">
            <a:spAutoFit/>
          </a:bodyPr>
          <a:lstStyle/>
          <a:p>
            <a:pPr marL="1270"/>
            <a:r>
              <a:rPr lang="en-AU"/>
              <a:t>Community: wellbeing</a:t>
            </a:r>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13</a:t>
            </a:fld>
            <a:endParaRPr lang="en-AU"/>
          </a:p>
        </p:txBody>
      </p:sp>
      <p:sp>
        <p:nvSpPr>
          <p:cNvPr id="10" name="Rectangle 9">
            <a:extLst>
              <a:ext uri="{FF2B5EF4-FFF2-40B4-BE49-F238E27FC236}">
                <a16:creationId xmlns:a16="http://schemas.microsoft.com/office/drawing/2014/main" id="{0DE900A7-845E-4140-B0EF-B9DBCBE7DDC1}"/>
              </a:ext>
            </a:extLst>
          </p:cNvPr>
          <p:cNvSpPr/>
          <p:nvPr/>
        </p:nvSpPr>
        <p:spPr>
          <a:xfrm>
            <a:off x="389445" y="4858047"/>
            <a:ext cx="8293379" cy="1200329"/>
          </a:xfrm>
          <a:prstGeom prst="rect">
            <a:avLst/>
          </a:prstGeom>
        </p:spPr>
        <p:txBody>
          <a:bodyPr wrap="square" lIns="91440" tIns="45720" rIns="91440" bIns="45720" anchor="t">
            <a:spAutoFit/>
          </a:bodyPr>
          <a:lstStyle/>
          <a:p>
            <a:pPr algn="ctr"/>
            <a:r>
              <a:rPr lang="en-US" sz="1600" b="1" i="0">
                <a:solidFill>
                  <a:schemeClr val="tx2"/>
                </a:solidFill>
                <a:latin typeface="+mn-lt"/>
                <a:cs typeface="Arial"/>
              </a:rPr>
              <a:t>Action focus</a:t>
            </a:r>
          </a:p>
          <a:p>
            <a:pPr algn="ctr"/>
            <a:endParaRPr lang="en-US" sz="800" b="1" i="0">
              <a:solidFill>
                <a:schemeClr val="tx2"/>
              </a:solidFill>
              <a:latin typeface="+mn-lt"/>
              <a:cs typeface="Arial"/>
            </a:endParaRPr>
          </a:p>
          <a:p>
            <a:pPr marL="285750" indent="-285750">
              <a:buFont typeface="Arial" panose="020B0604020202020204" pitchFamily="34" charset="0"/>
              <a:buChar char="•"/>
            </a:pPr>
            <a:r>
              <a:rPr lang="en-US" sz="1600" i="0">
                <a:solidFill>
                  <a:schemeClr val="tx1"/>
                </a:solidFill>
                <a:latin typeface="+mn-lt"/>
                <a:cs typeface="Arial"/>
              </a:rPr>
              <a:t>PATH program delivery and student wellbeing monitoring needs to resume at our school</a:t>
            </a:r>
            <a:endParaRPr lang="en-US" sz="1600" i="0">
              <a:solidFill>
                <a:schemeClr val="tx1"/>
              </a:solidFill>
              <a:highlight>
                <a:srgbClr val="FFFF00"/>
              </a:highlight>
              <a:latin typeface="+mn-lt"/>
              <a:cs typeface="Arial"/>
            </a:endParaRPr>
          </a:p>
          <a:p>
            <a:pPr marL="285750" indent="-285750">
              <a:buFont typeface="Arial" panose="020B0604020202020204" pitchFamily="34" charset="0"/>
              <a:buChar char="•"/>
            </a:pPr>
            <a:r>
              <a:rPr lang="en-US" sz="1600" i="0">
                <a:solidFill>
                  <a:schemeClr val="tx1"/>
                </a:solidFill>
                <a:latin typeface="+mn-lt"/>
                <a:cs typeface="Arial"/>
              </a:rPr>
              <a:t>What do we need to do for this? Define task list and nominate responsible people</a:t>
            </a:r>
          </a:p>
          <a:p>
            <a:pPr marL="285750" indent="-285750">
              <a:buFont typeface="Arial" panose="020B0604020202020204" pitchFamily="34" charset="0"/>
              <a:buChar char="•"/>
            </a:pPr>
            <a:r>
              <a:rPr lang="en-US" sz="1600" i="0">
                <a:solidFill>
                  <a:schemeClr val="tx1"/>
                </a:solidFill>
                <a:latin typeface="+mn-lt"/>
                <a:cs typeface="Arial"/>
              </a:rPr>
              <a:t>When can we resume wellbeing programs? Define timeframe</a:t>
            </a:r>
          </a:p>
        </p:txBody>
      </p:sp>
      <p:sp>
        <p:nvSpPr>
          <p:cNvPr id="2" name="Rectangle 1">
            <a:extLst>
              <a:ext uri="{FF2B5EF4-FFF2-40B4-BE49-F238E27FC236}">
                <a16:creationId xmlns:a16="http://schemas.microsoft.com/office/drawing/2014/main" id="{FF0D4DCA-89E7-43BC-94F5-5E597ED167DE}"/>
              </a:ext>
            </a:extLst>
          </p:cNvPr>
          <p:cNvSpPr/>
          <p:nvPr/>
        </p:nvSpPr>
        <p:spPr>
          <a:xfrm>
            <a:off x="388961" y="962203"/>
            <a:ext cx="8692528" cy="310000"/>
          </a:xfrm>
          <a:prstGeom prst="rect">
            <a:avLst/>
          </a:prstGeom>
        </p:spPr>
        <p:txBody>
          <a:bodyPr wrap="square">
            <a:spAutoFit/>
          </a:bodyPr>
          <a:lstStyle/>
          <a:p>
            <a:r>
              <a:rPr lang="en-US" sz="1400">
                <a:solidFill>
                  <a:schemeClr val="tx2"/>
                </a:solidFill>
              </a:rPr>
              <a:t>Supports families to engage in their children’s education and health so that all the children are school-ready</a:t>
            </a:r>
            <a:endParaRPr lang="en-AU" sz="1400">
              <a:solidFill>
                <a:schemeClr val="tx2"/>
              </a:solidFill>
            </a:endParaRPr>
          </a:p>
        </p:txBody>
      </p:sp>
      <p:pic>
        <p:nvPicPr>
          <p:cNvPr id="5" name="Picture 4" descr="A picture containing drawing&#10;&#10;Description automatically generated">
            <a:extLst>
              <a:ext uri="{FF2B5EF4-FFF2-40B4-BE49-F238E27FC236}">
                <a16:creationId xmlns:a16="http://schemas.microsoft.com/office/drawing/2014/main" id="{8832C97B-0318-4042-BF2D-1659A8AA922F}"/>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descr="A close up of a logo&#10;&#10;Description automatically generated">
            <a:extLst>
              <a:ext uri="{FF2B5EF4-FFF2-40B4-BE49-F238E27FC236}">
                <a16:creationId xmlns:a16="http://schemas.microsoft.com/office/drawing/2014/main" id="{FF38088A-FE37-4367-B024-06768FAF144E}"/>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EA378A79-DAB2-4526-913C-0CEE6960B2BE}"/>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64BD1850-BC33-435B-92D3-C5B076F2C493}"/>
              </a:ext>
            </a:extLst>
          </p:cNvPr>
          <p:cNvPicPr>
            <a:picLocks noChangeAspect="1"/>
          </p:cNvPicPr>
          <p:nvPr/>
        </p:nvPicPr>
        <p:blipFill>
          <a:blip r:embed="rId6" cstate="print">
            <a:alphaModFix amt="50000"/>
            <a:extLst>
              <a:ext uri="{28A0092B-C50C-407E-A947-70E740481C1C}">
                <a14:useLocalDpi xmlns:a14="http://schemas.microsoft.com/office/drawing/2010/main" val="0"/>
              </a:ext>
            </a:extLst>
          </a:blip>
          <a:stretch>
            <a:fillRect/>
          </a:stretch>
        </p:blipFill>
        <p:spPr>
          <a:xfrm>
            <a:off x="6414343" y="29493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descr="A picture containing drawing&#10;&#10;Description automatically generated">
            <a:extLst>
              <a:ext uri="{FF2B5EF4-FFF2-40B4-BE49-F238E27FC236}">
                <a16:creationId xmlns:a16="http://schemas.microsoft.com/office/drawing/2014/main" id="{F85089F2-4CC7-41CD-9FC4-FDBFA868041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descr="A picture containing clock, drawing&#10;&#10;Description automatically generated">
            <a:extLst>
              <a:ext uri="{FF2B5EF4-FFF2-40B4-BE49-F238E27FC236}">
                <a16:creationId xmlns:a16="http://schemas.microsoft.com/office/drawing/2014/main" id="{C9BF7390-4C91-41A1-982F-58CED56CF95B}"/>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15" name="Oval 14">
            <a:extLst>
              <a:ext uri="{FF2B5EF4-FFF2-40B4-BE49-F238E27FC236}">
                <a16:creationId xmlns:a16="http://schemas.microsoft.com/office/drawing/2014/main" id="{6C260B5D-2170-40A7-938B-BB3EC58BB903}"/>
              </a:ext>
            </a:extLst>
          </p:cNvPr>
          <p:cNvSpPr/>
          <p:nvPr/>
        </p:nvSpPr>
        <p:spPr>
          <a:xfrm>
            <a:off x="6931826" y="322185"/>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graphicFrame>
        <p:nvGraphicFramePr>
          <p:cNvPr id="16" name="Table 15">
            <a:extLst>
              <a:ext uri="{FF2B5EF4-FFF2-40B4-BE49-F238E27FC236}">
                <a16:creationId xmlns:a16="http://schemas.microsoft.com/office/drawing/2014/main" id="{9C9D412A-1BAD-46E1-8243-1A2FD837AA07}"/>
              </a:ext>
            </a:extLst>
          </p:cNvPr>
          <p:cNvGraphicFramePr>
            <a:graphicFrameLocks noGrp="1"/>
          </p:cNvGraphicFramePr>
          <p:nvPr>
            <p:extLst>
              <p:ext uri="{D42A27DB-BD31-4B8C-83A1-F6EECF244321}">
                <p14:modId xmlns:p14="http://schemas.microsoft.com/office/powerpoint/2010/main" val="697489127"/>
              </p:ext>
            </p:extLst>
          </p:nvPr>
        </p:nvGraphicFramePr>
        <p:xfrm>
          <a:off x="425310" y="1399788"/>
          <a:ext cx="7834201" cy="3009900"/>
        </p:xfrm>
        <a:graphic>
          <a:graphicData uri="http://schemas.openxmlformats.org/drawingml/2006/table">
            <a:tbl>
              <a:tblPr>
                <a:tableStyleId>{B301B821-A1FF-4177-AEE7-76D212191A09}</a:tableStyleId>
              </a:tblPr>
              <a:tblGrid>
                <a:gridCol w="1497496">
                  <a:extLst>
                    <a:ext uri="{9D8B030D-6E8A-4147-A177-3AD203B41FA5}">
                      <a16:colId xmlns:a16="http://schemas.microsoft.com/office/drawing/2014/main" val="4119092814"/>
                    </a:ext>
                  </a:extLst>
                </a:gridCol>
                <a:gridCol w="1951477">
                  <a:extLst>
                    <a:ext uri="{9D8B030D-6E8A-4147-A177-3AD203B41FA5}">
                      <a16:colId xmlns:a16="http://schemas.microsoft.com/office/drawing/2014/main" val="468501972"/>
                    </a:ext>
                  </a:extLst>
                </a:gridCol>
                <a:gridCol w="1126435">
                  <a:extLst>
                    <a:ext uri="{9D8B030D-6E8A-4147-A177-3AD203B41FA5}">
                      <a16:colId xmlns:a16="http://schemas.microsoft.com/office/drawing/2014/main" val="3718288076"/>
                    </a:ext>
                  </a:extLst>
                </a:gridCol>
                <a:gridCol w="3258793">
                  <a:extLst>
                    <a:ext uri="{9D8B030D-6E8A-4147-A177-3AD203B41FA5}">
                      <a16:colId xmlns:a16="http://schemas.microsoft.com/office/drawing/2014/main" val="3642247654"/>
                    </a:ext>
                  </a:extLst>
                </a:gridCol>
              </a:tblGrid>
              <a:tr h="170603">
                <a:tc>
                  <a:txBody>
                    <a:bodyPr/>
                    <a:lstStyle/>
                    <a:p>
                      <a:pPr algn="l" fontAlgn="b"/>
                      <a:r>
                        <a:rPr lang="en-AU" sz="1400" b="1" u="none" strike="noStrike">
                          <a:solidFill>
                            <a:schemeClr val="bg1"/>
                          </a:solidFill>
                          <a:effectLst/>
                        </a:rPr>
                        <a:t>Teacher</a:t>
                      </a:r>
                      <a:endParaRPr lang="en-AU" sz="1400" b="1" i="0" u="none" strike="noStrike">
                        <a:solidFill>
                          <a:schemeClr val="bg1"/>
                        </a:solidFill>
                        <a:effectLst/>
                        <a:latin typeface="Calibri" panose="020F0502020204030204" pitchFamily="34" charset="0"/>
                      </a:endParaRPr>
                    </a:p>
                  </a:txBody>
                  <a:tcPr marL="9525" marR="9525" marT="9525" marB="0" anchor="b">
                    <a:solidFill>
                      <a:schemeClr val="accent2"/>
                    </a:solidFill>
                  </a:tcPr>
                </a:tc>
                <a:tc>
                  <a:txBody>
                    <a:bodyPr/>
                    <a:lstStyle/>
                    <a:p>
                      <a:pPr algn="l" fontAlgn="b"/>
                      <a:r>
                        <a:rPr lang="en-US" sz="1400" b="1" i="0" u="none" strike="noStrike">
                          <a:solidFill>
                            <a:schemeClr val="bg1"/>
                          </a:solidFill>
                          <a:effectLst/>
                          <a:latin typeface="Calibri" panose="020F0502020204030204" pitchFamily="34" charset="0"/>
                        </a:rPr>
                        <a:t>PATHs lesson progress</a:t>
                      </a:r>
                      <a:endParaRPr lang="en-AU" sz="1400" b="1" i="0" u="none" strike="noStrike">
                        <a:solidFill>
                          <a:schemeClr val="bg1"/>
                        </a:solidFill>
                        <a:effectLst/>
                        <a:latin typeface="Calibri" panose="020F0502020204030204" pitchFamily="34" charset="0"/>
                      </a:endParaRPr>
                    </a:p>
                  </a:txBody>
                  <a:tcPr marL="9525" marR="9525" marT="9525" marB="0" anchor="b">
                    <a:solidFill>
                      <a:schemeClr val="accent2"/>
                    </a:solidFill>
                  </a:tcPr>
                </a:tc>
                <a:tc>
                  <a:txBody>
                    <a:bodyPr/>
                    <a:lstStyle/>
                    <a:p>
                      <a:pPr algn="l" fontAlgn="b"/>
                      <a:r>
                        <a:rPr lang="en-US" sz="1400" b="1" i="0" u="none" strike="noStrike">
                          <a:solidFill>
                            <a:schemeClr val="bg1"/>
                          </a:solidFill>
                          <a:effectLst/>
                          <a:latin typeface="Calibri" panose="020F0502020204030204" pitchFamily="34" charset="0"/>
                        </a:rPr>
                        <a:t>TRF and SSIS</a:t>
                      </a:r>
                      <a:endParaRPr lang="en-AU" sz="1400" b="1" i="0" u="none" strike="noStrike">
                        <a:solidFill>
                          <a:schemeClr val="bg1"/>
                        </a:solidFill>
                        <a:effectLst/>
                        <a:latin typeface="Calibri" panose="020F0502020204030204" pitchFamily="34" charset="0"/>
                      </a:endParaRPr>
                    </a:p>
                  </a:txBody>
                  <a:tcPr marL="9525" marR="9525" marT="9525" marB="0" anchor="b">
                    <a:solidFill>
                      <a:schemeClr val="accent2"/>
                    </a:solidFill>
                  </a:tcPr>
                </a:tc>
                <a:tc>
                  <a:txBody>
                    <a:bodyPr/>
                    <a:lstStyle/>
                    <a:p>
                      <a:pPr algn="l" fontAlgn="b"/>
                      <a:r>
                        <a:rPr lang="en-US" sz="1400" b="1" i="0" u="none" strike="noStrike" kern="1200">
                          <a:solidFill>
                            <a:schemeClr val="bg1"/>
                          </a:solidFill>
                          <a:effectLst/>
                          <a:latin typeface="Calibri" panose="020F0502020204030204" pitchFamily="34" charset="0"/>
                          <a:ea typeface="+mn-ea"/>
                          <a:cs typeface="+mn-cs"/>
                        </a:rPr>
                        <a:t>Student issues</a:t>
                      </a:r>
                      <a:endParaRPr lang="en-AU" sz="1400" b="1" i="0" u="none" strike="noStrike" kern="1200">
                        <a:solidFill>
                          <a:schemeClr val="bg1"/>
                        </a:solidFill>
                        <a:effectLst/>
                        <a:latin typeface="Calibri" panose="020F0502020204030204" pitchFamily="34" charset="0"/>
                        <a:ea typeface="+mn-ea"/>
                        <a:cs typeface="+mn-cs"/>
                      </a:endParaRPr>
                    </a:p>
                  </a:txBody>
                  <a:tcPr marL="9525" marR="9525" marT="9525" marB="0" anchor="b">
                    <a:solidFill>
                      <a:schemeClr val="accent2"/>
                    </a:solidFill>
                  </a:tcPr>
                </a:tc>
                <a:extLst>
                  <a:ext uri="{0D108BD9-81ED-4DB2-BD59-A6C34878D82A}">
                    <a16:rowId xmlns:a16="http://schemas.microsoft.com/office/drawing/2014/main" val="3518084944"/>
                  </a:ext>
                </a:extLst>
              </a:tr>
              <a:tr h="237357">
                <a:tc>
                  <a:txBody>
                    <a:bodyPr/>
                    <a:lstStyle/>
                    <a:p>
                      <a:pPr algn="l" fontAlgn="ctr"/>
                      <a:r>
                        <a:rPr lang="en-AU" sz="1600" u="none" strike="noStrike" err="1">
                          <a:effectLst/>
                        </a:rPr>
                        <a:t>Satika</a:t>
                      </a:r>
                      <a:r>
                        <a:rPr lang="en-AU" sz="1600" u="none" strike="noStrike">
                          <a:effectLst/>
                        </a:rPr>
                        <a:t> Romero</a:t>
                      </a:r>
                      <a:endParaRPr lang="en-AU"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no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3026096654"/>
                  </a:ext>
                </a:extLst>
              </a:tr>
              <a:tr h="237357">
                <a:tc>
                  <a:txBody>
                    <a:bodyPr/>
                    <a:lstStyle/>
                    <a:p>
                      <a:pPr algn="l" fontAlgn="b"/>
                      <a:r>
                        <a:rPr lang="en-AU" sz="1600" u="none" strike="noStrike" err="1">
                          <a:effectLst/>
                        </a:rPr>
                        <a:t>Shiniquia</a:t>
                      </a:r>
                      <a:r>
                        <a:rPr lang="en-AU" sz="1600" u="none" strike="noStrike">
                          <a:effectLst/>
                        </a:rPr>
                        <a:t> Morris</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no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4028990589"/>
                  </a:ext>
                </a:extLst>
              </a:tr>
              <a:tr h="237357">
                <a:tc>
                  <a:txBody>
                    <a:bodyPr/>
                    <a:lstStyle/>
                    <a:p>
                      <a:pPr algn="l" fontAlgn="ctr"/>
                      <a:r>
                        <a:rPr lang="en-AU" sz="1600" u="none" strike="noStrike">
                          <a:effectLst/>
                        </a:rPr>
                        <a:t>Tara Litzow</a:t>
                      </a:r>
                      <a:endParaRPr lang="en-AU"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no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415251691"/>
                  </a:ext>
                </a:extLst>
              </a:tr>
              <a:tr h="237357">
                <a:tc>
                  <a:txBody>
                    <a:bodyPr/>
                    <a:lstStyle/>
                    <a:p>
                      <a:pPr algn="l" fontAlgn="b"/>
                      <a:r>
                        <a:rPr lang="en-AU" sz="1600" u="none" strike="noStrike">
                          <a:effectLst/>
                        </a:rPr>
                        <a:t>Laverne </a:t>
                      </a:r>
                      <a:r>
                        <a:rPr lang="en-AU" sz="1600" u="none" strike="noStrike" err="1">
                          <a:effectLst/>
                        </a:rPr>
                        <a:t>Woibo</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no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136307996"/>
                  </a:ext>
                </a:extLst>
              </a:tr>
              <a:tr h="237357">
                <a:tc>
                  <a:txBody>
                    <a:bodyPr/>
                    <a:lstStyle/>
                    <a:p>
                      <a:pPr algn="l" fontAlgn="b"/>
                      <a:r>
                        <a:rPr lang="en-AU" sz="1600" u="none" strike="noStrike">
                          <a:effectLst/>
                        </a:rPr>
                        <a:t>Ryan Grayson </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no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1608605778"/>
                  </a:ext>
                </a:extLst>
              </a:tr>
              <a:tr h="237357">
                <a:tc>
                  <a:txBody>
                    <a:bodyPr/>
                    <a:lstStyle/>
                    <a:p>
                      <a:pPr algn="l" fontAlgn="b"/>
                      <a:r>
                        <a:rPr lang="en-AU" sz="1600" u="none" strike="noStrike" err="1">
                          <a:effectLst/>
                        </a:rPr>
                        <a:t>Shiniquia</a:t>
                      </a:r>
                      <a:r>
                        <a:rPr lang="en-AU" sz="1600" u="none" strike="noStrike">
                          <a:effectLst/>
                        </a:rPr>
                        <a:t> Morris</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no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3233450220"/>
                  </a:ext>
                </a:extLst>
              </a:tr>
              <a:tr h="237357">
                <a:tc>
                  <a:txBody>
                    <a:bodyPr/>
                    <a:lstStyle/>
                    <a:p>
                      <a:pPr algn="l" fontAlgn="b"/>
                      <a:r>
                        <a:rPr lang="en-AU" sz="1600" u="none" strike="noStrike">
                          <a:effectLst/>
                        </a:rPr>
                        <a:t>Tara Litzow</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no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2551466353"/>
                  </a:ext>
                </a:extLst>
              </a:tr>
              <a:tr h="237357">
                <a:tc>
                  <a:txBody>
                    <a:bodyPr/>
                    <a:lstStyle/>
                    <a:p>
                      <a:pPr algn="l" fontAlgn="b"/>
                      <a:r>
                        <a:rPr lang="en-AU" sz="1600" u="none" strike="noStrike">
                          <a:effectLst/>
                        </a:rPr>
                        <a:t>Michael Keating</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no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481482853"/>
                  </a:ext>
                </a:extLst>
              </a:tr>
              <a:tr h="237357">
                <a:tc>
                  <a:txBody>
                    <a:bodyPr/>
                    <a:lstStyle/>
                    <a:p>
                      <a:pPr algn="l" fontAlgn="b"/>
                      <a:r>
                        <a:rPr lang="en-AU" sz="1600" u="none" strike="noStrike">
                          <a:effectLst/>
                        </a:rPr>
                        <a:t>Michael Rickard</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no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271625625"/>
                  </a:ext>
                </a:extLst>
              </a:tr>
              <a:tr h="237357">
                <a:tc>
                  <a:txBody>
                    <a:bodyPr/>
                    <a:lstStyle/>
                    <a:p>
                      <a:pPr algn="l" fontAlgn="b"/>
                      <a:r>
                        <a:rPr lang="en-AU" sz="1600" u="none" strike="noStrike">
                          <a:effectLst/>
                        </a:rPr>
                        <a:t>Caitlynn Booth</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no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2545397171"/>
                  </a:ext>
                </a:extLst>
              </a:tr>
              <a:tr h="123529">
                <a:tc>
                  <a:txBody>
                    <a:bodyPr/>
                    <a:lstStyle/>
                    <a:p>
                      <a:pPr algn="l" fontAlgn="b"/>
                      <a:r>
                        <a:rPr lang="en-AU" sz="1600" u="none" strike="noStrike">
                          <a:effectLst/>
                        </a:rPr>
                        <a:t>Trent Grayson</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noFill/>
                  </a:tcPr>
                </a:tc>
                <a:tc>
                  <a:txBody>
                    <a:bodyPr/>
                    <a:lstStyle/>
                    <a:p>
                      <a:pPr algn="ctr" fontAlgn="b"/>
                      <a:r>
                        <a:rPr lang="en-US" sz="1600" b="0" i="0" u="none" strike="noStrike">
                          <a:solidFill>
                            <a:schemeClr val="bg1">
                              <a:lumMod val="50000"/>
                            </a:schemeClr>
                          </a:solidFill>
                          <a:effectLst/>
                          <a:latin typeface="Calibri" panose="020F0502020204030204" pitchFamily="34" charset="0"/>
                        </a:rPr>
                        <a:t>-</a:t>
                      </a:r>
                      <a:endParaRPr lang="en-AU" sz="1600" b="0" i="0" u="none" strike="noStrike">
                        <a:solidFill>
                          <a:schemeClr val="bg1">
                            <a:lumMod val="50000"/>
                          </a:schemeClr>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2604036206"/>
                  </a:ext>
                </a:extLst>
              </a:tr>
            </a:tbl>
          </a:graphicData>
        </a:graphic>
      </p:graphicFrame>
    </p:spTree>
    <p:extLst>
      <p:ext uri="{BB962C8B-B14F-4D97-AF65-F5344CB8AC3E}">
        <p14:creationId xmlns:p14="http://schemas.microsoft.com/office/powerpoint/2010/main" val="4116576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8961" y="460375"/>
            <a:ext cx="8229600" cy="430887"/>
          </a:xfrm>
        </p:spPr>
        <p:txBody>
          <a:bodyPr lIns="0" tIns="0" rIns="0" bIns="0" anchor="t">
            <a:spAutoFit/>
          </a:bodyPr>
          <a:lstStyle/>
          <a:p>
            <a:pPr marL="1270"/>
            <a:r>
              <a:rPr lang="en-AU"/>
              <a:t>Community: money</a:t>
            </a:r>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14</a:t>
            </a:fld>
            <a:endParaRPr lang="en-AU"/>
          </a:p>
        </p:txBody>
      </p:sp>
      <p:sp>
        <p:nvSpPr>
          <p:cNvPr id="10" name="Rectangle 9">
            <a:extLst>
              <a:ext uri="{FF2B5EF4-FFF2-40B4-BE49-F238E27FC236}">
                <a16:creationId xmlns:a16="http://schemas.microsoft.com/office/drawing/2014/main" id="{0DE900A7-845E-4140-B0EF-B9DBCBE7DDC1}"/>
              </a:ext>
            </a:extLst>
          </p:cNvPr>
          <p:cNvSpPr/>
          <p:nvPr/>
        </p:nvSpPr>
        <p:spPr>
          <a:xfrm>
            <a:off x="6476561" y="1483802"/>
            <a:ext cx="2068891" cy="2923877"/>
          </a:xfrm>
          <a:prstGeom prst="rect">
            <a:avLst/>
          </a:prstGeom>
        </p:spPr>
        <p:txBody>
          <a:bodyPr wrap="square" lIns="91440" tIns="45720" rIns="91440" bIns="45720" anchor="t">
            <a:spAutoFit/>
          </a:bodyPr>
          <a:lstStyle/>
          <a:p>
            <a:pPr algn="ctr"/>
            <a:r>
              <a:rPr lang="en-US" sz="1600" b="1" i="0">
                <a:solidFill>
                  <a:srgbClr val="177F99"/>
                </a:solidFill>
                <a:latin typeface="Calibri"/>
                <a:cs typeface="Arial"/>
              </a:rPr>
              <a:t>Action focus</a:t>
            </a:r>
          </a:p>
          <a:p>
            <a:pPr lvl="0" algn="ctr"/>
            <a:endParaRPr lang="en-US" sz="800" b="1" i="0">
              <a:solidFill>
                <a:srgbClr val="177F99"/>
              </a:solidFill>
              <a:latin typeface="Calibri"/>
            </a:endParaRPr>
          </a:p>
          <a:p>
            <a:pPr marL="285750" lvl="0" indent="-285750">
              <a:buFont typeface="Arial" panose="020B0604020202020204" pitchFamily="34" charset="0"/>
              <a:buChar char="•"/>
            </a:pPr>
            <a:r>
              <a:rPr lang="en-US" sz="1600" i="0">
                <a:solidFill>
                  <a:srgbClr val="3F3F3F"/>
                </a:solidFill>
                <a:latin typeface="Calibri"/>
                <a:cs typeface="Arial"/>
              </a:rPr>
              <a:t>&lt;26&gt; students in the school do not have student education trusts</a:t>
            </a:r>
          </a:p>
          <a:p>
            <a:pPr marL="285750" lvl="0" indent="-285750">
              <a:buFont typeface="Arial" panose="020B0604020202020204" pitchFamily="34" charset="0"/>
              <a:buChar char="•"/>
            </a:pPr>
            <a:r>
              <a:rPr lang="en-US" sz="1600" i="0">
                <a:solidFill>
                  <a:srgbClr val="3F3F3F"/>
                </a:solidFill>
                <a:latin typeface="Calibri"/>
                <a:cs typeface="Arial"/>
              </a:rPr>
              <a:t>SET savings are behind for &lt;XX&gt; students</a:t>
            </a:r>
          </a:p>
          <a:p>
            <a:pPr marL="285750" lvl="0" indent="-285750">
              <a:buFont typeface="Arial" panose="020B0604020202020204" pitchFamily="34" charset="0"/>
              <a:buChar char="•"/>
            </a:pPr>
            <a:r>
              <a:rPr lang="en-US" sz="1600" i="0">
                <a:solidFill>
                  <a:srgbClr val="3F3F3F"/>
                </a:solidFill>
                <a:latin typeface="Calibri"/>
                <a:cs typeface="Arial"/>
              </a:rPr>
              <a:t>SET expenditure has not occurred for &lt;XX&gt; students</a:t>
            </a:r>
          </a:p>
        </p:txBody>
      </p:sp>
      <p:sp>
        <p:nvSpPr>
          <p:cNvPr id="2" name="Rectangle 1">
            <a:extLst>
              <a:ext uri="{FF2B5EF4-FFF2-40B4-BE49-F238E27FC236}">
                <a16:creationId xmlns:a16="http://schemas.microsoft.com/office/drawing/2014/main" id="{FF0D4DCA-89E7-43BC-94F5-5E597ED167DE}"/>
              </a:ext>
            </a:extLst>
          </p:cNvPr>
          <p:cNvSpPr/>
          <p:nvPr/>
        </p:nvSpPr>
        <p:spPr>
          <a:xfrm>
            <a:off x="388961" y="978436"/>
            <a:ext cx="8692528" cy="310000"/>
          </a:xfrm>
          <a:prstGeom prst="rect">
            <a:avLst/>
          </a:prstGeom>
        </p:spPr>
        <p:txBody>
          <a:bodyPr wrap="square">
            <a:spAutoFit/>
          </a:bodyPr>
          <a:lstStyle/>
          <a:p>
            <a:r>
              <a:rPr lang="en-US" sz="1400">
                <a:solidFill>
                  <a:schemeClr val="tx2"/>
                </a:solidFill>
              </a:rPr>
              <a:t>Supports families to engage in their children’s education and health so that all the children are school-ready</a:t>
            </a:r>
            <a:endParaRPr lang="en-AU" sz="1400">
              <a:solidFill>
                <a:schemeClr val="tx2"/>
              </a:solidFill>
            </a:endParaRPr>
          </a:p>
        </p:txBody>
      </p:sp>
      <p:pic>
        <p:nvPicPr>
          <p:cNvPr id="5" name="Picture 4" descr="A picture containing drawing&#10;&#10;Description automatically generated">
            <a:extLst>
              <a:ext uri="{FF2B5EF4-FFF2-40B4-BE49-F238E27FC236}">
                <a16:creationId xmlns:a16="http://schemas.microsoft.com/office/drawing/2014/main" id="{8832C97B-0318-4042-BF2D-1659A8AA922F}"/>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descr="A close up of a logo&#10;&#10;Description automatically generated">
            <a:extLst>
              <a:ext uri="{FF2B5EF4-FFF2-40B4-BE49-F238E27FC236}">
                <a16:creationId xmlns:a16="http://schemas.microsoft.com/office/drawing/2014/main" id="{FF38088A-FE37-4367-B024-06768FAF144E}"/>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EA378A79-DAB2-4526-913C-0CEE6960B2BE}"/>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64BD1850-BC33-435B-92D3-C5B076F2C493}"/>
              </a:ext>
            </a:extLst>
          </p:cNvPr>
          <p:cNvPicPr>
            <a:picLocks noChangeAspect="1"/>
          </p:cNvPicPr>
          <p:nvPr/>
        </p:nvPicPr>
        <p:blipFill>
          <a:blip r:embed="rId6" cstate="print">
            <a:alphaModFix amt="50000"/>
            <a:extLst>
              <a:ext uri="{28A0092B-C50C-407E-A947-70E740481C1C}">
                <a14:useLocalDpi xmlns:a14="http://schemas.microsoft.com/office/drawing/2010/main" val="0"/>
              </a:ext>
            </a:extLst>
          </a:blip>
          <a:stretch>
            <a:fillRect/>
          </a:stretch>
        </p:blipFill>
        <p:spPr>
          <a:xfrm>
            <a:off x="6414343" y="29493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descr="A picture containing drawing&#10;&#10;Description automatically generated">
            <a:extLst>
              <a:ext uri="{FF2B5EF4-FFF2-40B4-BE49-F238E27FC236}">
                <a16:creationId xmlns:a16="http://schemas.microsoft.com/office/drawing/2014/main" id="{F85089F2-4CC7-41CD-9FC4-FDBFA868041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descr="A picture containing clock, drawing&#10;&#10;Description automatically generated">
            <a:extLst>
              <a:ext uri="{FF2B5EF4-FFF2-40B4-BE49-F238E27FC236}">
                <a16:creationId xmlns:a16="http://schemas.microsoft.com/office/drawing/2014/main" id="{C9BF7390-4C91-41A1-982F-58CED56CF95B}"/>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15" name="Oval 14">
            <a:extLst>
              <a:ext uri="{FF2B5EF4-FFF2-40B4-BE49-F238E27FC236}">
                <a16:creationId xmlns:a16="http://schemas.microsoft.com/office/drawing/2014/main" id="{6C260B5D-2170-40A7-938B-BB3EC58BB903}"/>
              </a:ext>
            </a:extLst>
          </p:cNvPr>
          <p:cNvSpPr/>
          <p:nvPr/>
        </p:nvSpPr>
        <p:spPr>
          <a:xfrm>
            <a:off x="6931826" y="322185"/>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graphicFrame>
        <p:nvGraphicFramePr>
          <p:cNvPr id="8" name="Table 7">
            <a:extLst>
              <a:ext uri="{FF2B5EF4-FFF2-40B4-BE49-F238E27FC236}">
                <a16:creationId xmlns:a16="http://schemas.microsoft.com/office/drawing/2014/main" id="{1486FD3B-0DFB-4472-A6C5-0E951F43C1D1}"/>
              </a:ext>
            </a:extLst>
          </p:cNvPr>
          <p:cNvGraphicFramePr>
            <a:graphicFrameLocks noGrp="1"/>
          </p:cNvGraphicFramePr>
          <p:nvPr>
            <p:extLst>
              <p:ext uri="{D42A27DB-BD31-4B8C-83A1-F6EECF244321}">
                <p14:modId xmlns:p14="http://schemas.microsoft.com/office/powerpoint/2010/main" val="4280769471"/>
              </p:ext>
            </p:extLst>
          </p:nvPr>
        </p:nvGraphicFramePr>
        <p:xfrm>
          <a:off x="388960" y="1622521"/>
          <a:ext cx="5714127" cy="2503170"/>
        </p:xfrm>
        <a:graphic>
          <a:graphicData uri="http://schemas.openxmlformats.org/drawingml/2006/table">
            <a:tbl>
              <a:tblPr>
                <a:tableStyleId>{B301B821-A1FF-4177-AEE7-76D212191A09}</a:tableStyleId>
              </a:tblPr>
              <a:tblGrid>
                <a:gridCol w="1377524">
                  <a:extLst>
                    <a:ext uri="{9D8B030D-6E8A-4147-A177-3AD203B41FA5}">
                      <a16:colId xmlns:a16="http://schemas.microsoft.com/office/drawing/2014/main" val="1295045655"/>
                    </a:ext>
                  </a:extLst>
                </a:gridCol>
                <a:gridCol w="1326045">
                  <a:extLst>
                    <a:ext uri="{9D8B030D-6E8A-4147-A177-3AD203B41FA5}">
                      <a16:colId xmlns:a16="http://schemas.microsoft.com/office/drawing/2014/main" val="1233200550"/>
                    </a:ext>
                  </a:extLst>
                </a:gridCol>
                <a:gridCol w="1505279">
                  <a:extLst>
                    <a:ext uri="{9D8B030D-6E8A-4147-A177-3AD203B41FA5}">
                      <a16:colId xmlns:a16="http://schemas.microsoft.com/office/drawing/2014/main" val="947888012"/>
                    </a:ext>
                  </a:extLst>
                </a:gridCol>
                <a:gridCol w="1505279">
                  <a:extLst>
                    <a:ext uri="{9D8B030D-6E8A-4147-A177-3AD203B41FA5}">
                      <a16:colId xmlns:a16="http://schemas.microsoft.com/office/drawing/2014/main" val="3408573371"/>
                    </a:ext>
                  </a:extLst>
                </a:gridCol>
              </a:tblGrid>
              <a:tr h="170603">
                <a:tc>
                  <a:txBody>
                    <a:bodyPr/>
                    <a:lstStyle/>
                    <a:p>
                      <a:pPr algn="l" fontAlgn="b"/>
                      <a:r>
                        <a:rPr lang="en-US" sz="1400" b="1" i="0" u="none" strike="noStrike">
                          <a:solidFill>
                            <a:schemeClr val="bg1"/>
                          </a:solidFill>
                          <a:effectLst/>
                          <a:latin typeface="Calibri" panose="020F0502020204030204" pitchFamily="34" charset="0"/>
                        </a:rPr>
                        <a:t>H</a:t>
                      </a:r>
                      <a:r>
                        <a:rPr lang="en-AU" sz="1400" b="1" i="0" u="none" strike="noStrike" err="1">
                          <a:solidFill>
                            <a:schemeClr val="bg1"/>
                          </a:solidFill>
                          <a:effectLst/>
                          <a:latin typeface="Calibri" panose="020F0502020204030204" pitchFamily="34" charset="0"/>
                        </a:rPr>
                        <a:t>ome</a:t>
                      </a:r>
                      <a:r>
                        <a:rPr lang="en-AU" sz="1400" b="1" i="0" u="none" strike="noStrike">
                          <a:solidFill>
                            <a:schemeClr val="bg1"/>
                          </a:solidFill>
                          <a:effectLst/>
                          <a:latin typeface="Calibri" panose="020F0502020204030204" pitchFamily="34" charset="0"/>
                        </a:rPr>
                        <a:t> room</a:t>
                      </a:r>
                    </a:p>
                  </a:txBody>
                  <a:tcPr marL="9525" marR="9525" marT="9525" marB="0" anchor="b">
                    <a:solidFill>
                      <a:schemeClr val="accent2"/>
                    </a:solidFill>
                  </a:tcPr>
                </a:tc>
                <a:tc>
                  <a:txBody>
                    <a:bodyPr/>
                    <a:lstStyle/>
                    <a:p>
                      <a:pPr algn="l" fontAlgn="b"/>
                      <a:r>
                        <a:rPr lang="en-US" sz="1400" b="1" i="0" u="none" strike="noStrike">
                          <a:solidFill>
                            <a:schemeClr val="bg1"/>
                          </a:solidFill>
                          <a:effectLst/>
                          <a:latin typeface="Calibri" panose="020F0502020204030204" pitchFamily="34" charset="0"/>
                        </a:rPr>
                        <a:t>SET not signed up</a:t>
                      </a:r>
                      <a:endParaRPr lang="en-AU" sz="1400" b="1" i="0" u="none" strike="noStrike">
                        <a:solidFill>
                          <a:schemeClr val="bg1"/>
                        </a:solidFill>
                        <a:effectLst/>
                        <a:latin typeface="Calibri" panose="020F0502020204030204" pitchFamily="34" charset="0"/>
                      </a:endParaRPr>
                    </a:p>
                  </a:txBody>
                  <a:tcPr marL="9525" marR="9525" marT="9525" marB="0" anchor="b">
                    <a:solidFill>
                      <a:schemeClr val="accent2"/>
                    </a:solidFill>
                  </a:tcPr>
                </a:tc>
                <a:tc>
                  <a:txBody>
                    <a:bodyPr/>
                    <a:lstStyle/>
                    <a:p>
                      <a:pPr algn="ctr" fontAlgn="b"/>
                      <a:r>
                        <a:rPr lang="en-US" sz="1400" b="1" i="0" u="none" strike="noStrike">
                          <a:solidFill>
                            <a:schemeClr val="bg1"/>
                          </a:solidFill>
                          <a:effectLst/>
                          <a:latin typeface="Calibri" panose="020F0502020204030204" pitchFamily="34" charset="0"/>
                        </a:rPr>
                        <a:t>SET savings</a:t>
                      </a:r>
                      <a:endParaRPr lang="en-AU" sz="1400" b="1" i="0" u="none" strike="noStrike">
                        <a:solidFill>
                          <a:schemeClr val="bg1"/>
                        </a:solidFill>
                        <a:effectLst/>
                        <a:latin typeface="Calibri" panose="020F0502020204030204" pitchFamily="34" charset="0"/>
                      </a:endParaRPr>
                    </a:p>
                  </a:txBody>
                  <a:tcPr marL="9525" marR="9525" marT="9525" marB="0" anchor="b">
                    <a:solidFill>
                      <a:schemeClr val="accent2"/>
                    </a:solidFill>
                  </a:tcPr>
                </a:tc>
                <a:tc>
                  <a:txBody>
                    <a:bodyPr/>
                    <a:lstStyle/>
                    <a:p>
                      <a:pPr algn="ctr" fontAlgn="b"/>
                      <a:r>
                        <a:rPr lang="en-US" sz="1400" b="1" i="0" u="none" strike="noStrike">
                          <a:solidFill>
                            <a:schemeClr val="bg1"/>
                          </a:solidFill>
                          <a:effectLst/>
                          <a:latin typeface="Calibri" panose="020F0502020204030204" pitchFamily="34" charset="0"/>
                        </a:rPr>
                        <a:t>SET expenditure</a:t>
                      </a:r>
                      <a:endParaRPr lang="en-AU" sz="1400" b="1" i="0" u="none" strike="noStrike">
                        <a:solidFill>
                          <a:schemeClr val="bg1"/>
                        </a:solidFill>
                        <a:effectLst/>
                        <a:latin typeface="Calibri" panose="020F0502020204030204" pitchFamily="34" charset="0"/>
                      </a:endParaRPr>
                    </a:p>
                  </a:txBody>
                  <a:tcPr marL="9525" marR="9525" marT="9525" marB="0" anchor="b">
                    <a:solidFill>
                      <a:schemeClr val="accent2"/>
                    </a:solidFill>
                  </a:tcPr>
                </a:tc>
                <a:extLst>
                  <a:ext uri="{0D108BD9-81ED-4DB2-BD59-A6C34878D82A}">
                    <a16:rowId xmlns:a16="http://schemas.microsoft.com/office/drawing/2014/main" val="4166237815"/>
                  </a:ext>
                </a:extLst>
              </a:tr>
              <a:tr h="237357">
                <a:tc>
                  <a:txBody>
                    <a:bodyPr/>
                    <a:lstStyle/>
                    <a:p>
                      <a:pPr algn="l" fontAlgn="b"/>
                      <a:r>
                        <a:rPr lang="en-AU" sz="1600" b="0" i="0" u="none" strike="noStrike" err="1">
                          <a:solidFill>
                            <a:srgbClr val="000000"/>
                          </a:solidFill>
                          <a:effectLst/>
                          <a:latin typeface="Calibri" panose="020F0502020204030204" pitchFamily="34" charset="0"/>
                        </a:rPr>
                        <a:t>Satika</a:t>
                      </a:r>
                      <a:r>
                        <a:rPr lang="en-AU" sz="1600" b="0" i="0" u="none" strike="noStrike">
                          <a:solidFill>
                            <a:srgbClr val="000000"/>
                          </a:solidFill>
                          <a:effectLst/>
                          <a:latin typeface="Calibri" panose="020F0502020204030204" pitchFamily="34" charset="0"/>
                        </a:rPr>
                        <a:t> Romero</a:t>
                      </a:r>
                    </a:p>
                  </a:txBody>
                  <a:tcPr marL="0" marR="0" marT="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a:solidFill>
                            <a:srgbClr val="000000"/>
                          </a:solidFill>
                          <a:effectLst/>
                          <a:latin typeface="Calibri" panose="020F0502020204030204" pitchFamily="34" charset="0"/>
                        </a:rPr>
                        <a:t>8/16</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b"/>
                      <a:endParaRPr lang="en-AU" sz="1600" b="0" i="0" u="none" strike="noStrike">
                        <a:solidFill>
                          <a:schemeClr val="tx1"/>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chemeClr val="tx1"/>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395776852"/>
                  </a:ext>
                </a:extLst>
              </a:tr>
              <a:tr h="237357">
                <a:tc>
                  <a:txBody>
                    <a:bodyPr/>
                    <a:lstStyle/>
                    <a:p>
                      <a:pPr algn="l" fontAlgn="b"/>
                      <a:r>
                        <a:rPr lang="en-AU" sz="1600" b="0" i="0" u="none" strike="noStrike">
                          <a:solidFill>
                            <a:srgbClr val="000000"/>
                          </a:solidFill>
                          <a:effectLst/>
                          <a:latin typeface="Calibri" panose="020F0502020204030204" pitchFamily="34" charset="0"/>
                        </a:rPr>
                        <a:t>Tara Litzow</a:t>
                      </a:r>
                    </a:p>
                  </a:txBody>
                  <a:tcPr marL="0" marR="0" marT="0" marB="0" anchor="b"/>
                </a:tc>
                <a:tc>
                  <a:txBody>
                    <a:bodyPr/>
                    <a:lstStyle/>
                    <a:p>
                      <a:pPr algn="ctr" fontAlgn="b"/>
                      <a:r>
                        <a:rPr lang="en-US" sz="1600" b="0" i="0" u="none" strike="noStrike">
                          <a:solidFill>
                            <a:srgbClr val="000000"/>
                          </a:solidFill>
                          <a:effectLst/>
                          <a:latin typeface="Calibri" panose="020F0502020204030204" pitchFamily="34" charset="0"/>
                        </a:rPr>
                        <a:t>3/16</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b"/>
                      <a:endParaRPr lang="en-AU" sz="1600" b="0" i="0" u="none" strike="noStrike">
                        <a:solidFill>
                          <a:schemeClr val="tx1"/>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chemeClr val="tx1"/>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551310703"/>
                  </a:ext>
                </a:extLst>
              </a:tr>
              <a:tr h="237357">
                <a:tc>
                  <a:txBody>
                    <a:bodyPr/>
                    <a:lstStyle/>
                    <a:p>
                      <a:pPr algn="l" fontAlgn="b"/>
                      <a:r>
                        <a:rPr lang="en-AU" sz="1600" b="0" i="0" u="none" strike="noStrike">
                          <a:solidFill>
                            <a:srgbClr val="000000"/>
                          </a:solidFill>
                          <a:effectLst/>
                          <a:latin typeface="Calibri" panose="020F0502020204030204" pitchFamily="34" charset="0"/>
                        </a:rPr>
                        <a:t>Michael Keating</a:t>
                      </a:r>
                    </a:p>
                  </a:txBody>
                  <a:tcPr marL="0" marR="0" marT="0" marB="0" anchor="b"/>
                </a:tc>
                <a:tc>
                  <a:txBody>
                    <a:bodyPr/>
                    <a:lstStyle/>
                    <a:p>
                      <a:pPr algn="ctr" fontAlgn="b"/>
                      <a:r>
                        <a:rPr lang="en-US" sz="1600" b="0" i="0" u="none" strike="noStrike">
                          <a:solidFill>
                            <a:srgbClr val="000000"/>
                          </a:solidFill>
                          <a:effectLst/>
                          <a:latin typeface="Calibri" panose="020F0502020204030204" pitchFamily="34" charset="0"/>
                        </a:rPr>
                        <a:t>4/13</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b"/>
                      <a:endParaRPr lang="en-AU" sz="1600" b="0" i="0" u="none" strike="noStrike">
                        <a:solidFill>
                          <a:schemeClr val="tx1"/>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chemeClr val="tx1"/>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010840878"/>
                  </a:ext>
                </a:extLst>
              </a:tr>
              <a:tr h="237357">
                <a:tc>
                  <a:txBody>
                    <a:bodyPr/>
                    <a:lstStyle/>
                    <a:p>
                      <a:pPr algn="l" fontAlgn="b"/>
                      <a:r>
                        <a:rPr lang="en-AU" sz="1600" b="0" i="0" u="none" strike="noStrike">
                          <a:solidFill>
                            <a:srgbClr val="000000"/>
                          </a:solidFill>
                          <a:effectLst/>
                          <a:latin typeface="Calibri" panose="020F0502020204030204" pitchFamily="34" charset="0"/>
                        </a:rPr>
                        <a:t>Shiniquia Morris</a:t>
                      </a:r>
                    </a:p>
                  </a:txBody>
                  <a:tcPr marL="0" marR="0" marT="0" marB="0" anchor="b"/>
                </a:tc>
                <a:tc>
                  <a:txBody>
                    <a:bodyPr/>
                    <a:lstStyle/>
                    <a:p>
                      <a:pPr algn="ctr" fontAlgn="b"/>
                      <a:r>
                        <a:rPr lang="en-US" sz="1600" b="0" i="0" u="none" strike="noStrike">
                          <a:solidFill>
                            <a:srgbClr val="000000"/>
                          </a:solidFill>
                          <a:effectLst/>
                          <a:latin typeface="Calibri" panose="020F0502020204030204" pitchFamily="34" charset="0"/>
                        </a:rPr>
                        <a:t>5/20</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b"/>
                      <a:endParaRPr lang="en-AU" sz="1600" b="0" i="0" u="none" strike="noStrike">
                        <a:solidFill>
                          <a:schemeClr val="tx1"/>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chemeClr val="tx1"/>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262645877"/>
                  </a:ext>
                </a:extLst>
              </a:tr>
              <a:tr h="237357">
                <a:tc>
                  <a:txBody>
                    <a:bodyPr/>
                    <a:lstStyle/>
                    <a:p>
                      <a:pPr algn="l" fontAlgn="b"/>
                      <a:r>
                        <a:rPr lang="en-AU" sz="1600" b="0" i="0" u="none" strike="noStrike">
                          <a:solidFill>
                            <a:srgbClr val="000000"/>
                          </a:solidFill>
                          <a:effectLst/>
                          <a:latin typeface="Calibri" panose="020F0502020204030204" pitchFamily="34" charset="0"/>
                        </a:rPr>
                        <a:t>Ryan Grayson</a:t>
                      </a:r>
                    </a:p>
                  </a:txBody>
                  <a:tcPr marL="0" marR="0" marT="0" marB="0" anchor="b"/>
                </a:tc>
                <a:tc>
                  <a:txBody>
                    <a:bodyPr/>
                    <a:lstStyle/>
                    <a:p>
                      <a:pPr algn="ctr" fontAlgn="b"/>
                      <a:r>
                        <a:rPr lang="en-US" sz="1600" b="0" i="0" u="none" strike="noStrike">
                          <a:solidFill>
                            <a:srgbClr val="000000"/>
                          </a:solidFill>
                          <a:effectLst/>
                          <a:latin typeface="Calibri" panose="020F0502020204030204" pitchFamily="34" charset="0"/>
                        </a:rPr>
                        <a:t>2/15</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b"/>
                      <a:endParaRPr lang="en-AU" sz="1600" b="0" i="0" u="none" strike="noStrike">
                        <a:solidFill>
                          <a:schemeClr val="tx1"/>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chemeClr val="tx1"/>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4267713999"/>
                  </a:ext>
                </a:extLst>
              </a:tr>
              <a:tr h="237357">
                <a:tc>
                  <a:txBody>
                    <a:bodyPr/>
                    <a:lstStyle/>
                    <a:p>
                      <a:pPr algn="l" fontAlgn="b"/>
                      <a:r>
                        <a:rPr lang="en-AU" sz="1600" b="0" i="0" u="none" strike="noStrike">
                          <a:solidFill>
                            <a:srgbClr val="000000"/>
                          </a:solidFill>
                          <a:effectLst/>
                          <a:latin typeface="Calibri" panose="020F0502020204030204" pitchFamily="34" charset="0"/>
                        </a:rPr>
                        <a:t>Michael Rickard</a:t>
                      </a:r>
                    </a:p>
                  </a:txBody>
                  <a:tcPr marL="0" marR="0" marT="0" marB="0" anchor="b"/>
                </a:tc>
                <a:tc>
                  <a:txBody>
                    <a:bodyPr/>
                    <a:lstStyle/>
                    <a:p>
                      <a:pPr algn="ctr" fontAlgn="b"/>
                      <a:r>
                        <a:rPr lang="en-US" sz="1600" b="0" i="0" u="none" strike="noStrike">
                          <a:solidFill>
                            <a:srgbClr val="000000"/>
                          </a:solidFill>
                          <a:effectLst/>
                          <a:latin typeface="Calibri" panose="020F0502020204030204" pitchFamily="34" charset="0"/>
                        </a:rPr>
                        <a:t>1/12</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b"/>
                      <a:endParaRPr lang="en-AU" sz="1600" b="0" i="0" u="none" strike="noStrike">
                        <a:solidFill>
                          <a:schemeClr val="tx1"/>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chemeClr val="tx1"/>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90634028"/>
                  </a:ext>
                </a:extLst>
              </a:tr>
              <a:tr h="237357">
                <a:tc>
                  <a:txBody>
                    <a:bodyPr/>
                    <a:lstStyle/>
                    <a:p>
                      <a:pPr algn="l" fontAlgn="b"/>
                      <a:r>
                        <a:rPr lang="en-AU" sz="1600" b="0" i="0" u="none" strike="noStrike">
                          <a:solidFill>
                            <a:srgbClr val="000000"/>
                          </a:solidFill>
                          <a:effectLst/>
                          <a:latin typeface="Calibri" panose="020F0502020204030204" pitchFamily="34" charset="0"/>
                        </a:rPr>
                        <a:t>Caitlynn Booth</a:t>
                      </a:r>
                    </a:p>
                  </a:txBody>
                  <a:tcPr marL="0" marR="0" marT="0" marB="0" anchor="b"/>
                </a:tc>
                <a:tc>
                  <a:txBody>
                    <a:bodyPr/>
                    <a:lstStyle/>
                    <a:p>
                      <a:pPr algn="ctr" fontAlgn="b"/>
                      <a:r>
                        <a:rPr lang="en-US" sz="1600" b="0" i="0" u="none" strike="noStrike">
                          <a:solidFill>
                            <a:srgbClr val="000000"/>
                          </a:solidFill>
                          <a:effectLst/>
                          <a:latin typeface="Calibri" panose="020F0502020204030204" pitchFamily="34" charset="0"/>
                        </a:rPr>
                        <a:t>3/12</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b"/>
                      <a:endParaRPr lang="en-AU" sz="1600" b="0" i="0" u="none" strike="noStrike">
                        <a:solidFill>
                          <a:schemeClr val="tx1"/>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chemeClr val="tx1"/>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715009829"/>
                  </a:ext>
                </a:extLst>
              </a:tr>
              <a:tr h="237357">
                <a:tc>
                  <a:txBody>
                    <a:bodyPr/>
                    <a:lstStyle/>
                    <a:p>
                      <a:pPr algn="l" fontAlgn="b"/>
                      <a:r>
                        <a:rPr lang="en-AU" sz="1600" b="0" i="0" u="none" strike="noStrike">
                          <a:solidFill>
                            <a:srgbClr val="000000"/>
                          </a:solidFill>
                          <a:effectLst/>
                          <a:latin typeface="Calibri" panose="020F0502020204030204" pitchFamily="34" charset="0"/>
                        </a:rPr>
                        <a:t>Lily Rose</a:t>
                      </a:r>
                    </a:p>
                  </a:txBody>
                  <a:tcPr marL="0" marR="0" marT="0" marB="0" anchor="b"/>
                </a:tc>
                <a:tc>
                  <a:txBody>
                    <a:bodyPr/>
                    <a:lstStyle/>
                    <a:p>
                      <a:pPr algn="ctr" fontAlgn="b"/>
                      <a:r>
                        <a:rPr lang="en-US" sz="1600" b="0" i="0" u="none" strike="noStrike">
                          <a:solidFill>
                            <a:srgbClr val="000000"/>
                          </a:solidFill>
                          <a:effectLst/>
                          <a:latin typeface="Calibri" panose="020F0502020204030204" pitchFamily="34" charset="0"/>
                        </a:rPr>
                        <a:t>0/4</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b"/>
                      <a:endParaRPr lang="en-AU" sz="1600" b="0" i="0" u="none" strike="noStrike">
                        <a:solidFill>
                          <a:schemeClr val="tx1"/>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chemeClr val="tx1"/>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556371571"/>
                  </a:ext>
                </a:extLst>
              </a:tr>
              <a:tr h="237357">
                <a:tc>
                  <a:txBody>
                    <a:bodyPr/>
                    <a:lstStyle/>
                    <a:p>
                      <a:pPr algn="l" fontAlgn="b"/>
                      <a:r>
                        <a:rPr lang="en-AU" sz="1600" b="0" i="0" u="none" strike="noStrike">
                          <a:solidFill>
                            <a:srgbClr val="000000"/>
                          </a:solidFill>
                          <a:effectLst/>
                          <a:latin typeface="Calibri" panose="020F0502020204030204" pitchFamily="34" charset="0"/>
                        </a:rPr>
                        <a:t>Laverne </a:t>
                      </a:r>
                      <a:r>
                        <a:rPr lang="en-AU" sz="1600" b="0" i="0" u="none" strike="noStrike" err="1">
                          <a:solidFill>
                            <a:srgbClr val="000000"/>
                          </a:solidFill>
                          <a:effectLst/>
                          <a:latin typeface="Calibri" panose="020F0502020204030204" pitchFamily="34" charset="0"/>
                        </a:rPr>
                        <a:t>Woibo</a:t>
                      </a:r>
                      <a:endParaRPr lang="en-AU" sz="16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600" b="0" i="0" u="none" strike="noStrike">
                          <a:solidFill>
                            <a:srgbClr val="000000"/>
                          </a:solidFill>
                          <a:effectLst/>
                          <a:latin typeface="Calibri" panose="020F0502020204030204" pitchFamily="34" charset="0"/>
                        </a:rPr>
                        <a:t>0/5</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ctr" fontAlgn="b"/>
                      <a:endParaRPr lang="en-AU" sz="1600" b="0" i="0" u="none" strike="noStrike">
                        <a:solidFill>
                          <a:schemeClr val="tx1"/>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chemeClr val="tx1"/>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992503989"/>
                  </a:ext>
                </a:extLst>
              </a:tr>
            </a:tbl>
          </a:graphicData>
        </a:graphic>
      </p:graphicFrame>
    </p:spTree>
    <p:extLst>
      <p:ext uri="{BB962C8B-B14F-4D97-AF65-F5344CB8AC3E}">
        <p14:creationId xmlns:p14="http://schemas.microsoft.com/office/powerpoint/2010/main" val="44864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a:extLst>
              <a:ext uri="{FF2B5EF4-FFF2-40B4-BE49-F238E27FC236}">
                <a16:creationId xmlns:a16="http://schemas.microsoft.com/office/drawing/2014/main" id="{16BD922C-4499-4A35-821B-6172528A8E3A}"/>
              </a:ext>
            </a:extLst>
          </p:cNvPr>
          <p:cNvGraphicFramePr>
            <a:graphicFrameLocks/>
          </p:cNvGraphicFramePr>
          <p:nvPr>
            <p:extLst>
              <p:ext uri="{D42A27DB-BD31-4B8C-83A1-F6EECF244321}">
                <p14:modId xmlns:p14="http://schemas.microsoft.com/office/powerpoint/2010/main" val="3618173193"/>
              </p:ext>
            </p:extLst>
          </p:nvPr>
        </p:nvGraphicFramePr>
        <p:xfrm>
          <a:off x="3417963" y="1418482"/>
          <a:ext cx="5029200" cy="3434400"/>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p:cNvSpPr>
            <a:spLocks noGrp="1"/>
          </p:cNvSpPr>
          <p:nvPr>
            <p:ph type="title"/>
          </p:nvPr>
        </p:nvSpPr>
        <p:spPr>
          <a:xfrm>
            <a:off x="388961" y="460375"/>
            <a:ext cx="8229600" cy="430887"/>
          </a:xfrm>
        </p:spPr>
        <p:txBody>
          <a:bodyPr lIns="0" tIns="0" rIns="0" bIns="0" anchor="t">
            <a:spAutoFit/>
          </a:bodyPr>
          <a:lstStyle/>
          <a:p>
            <a:pPr marL="1270"/>
            <a:r>
              <a:rPr lang="en-AU"/>
              <a:t>Community: high school</a:t>
            </a:r>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15</a:t>
            </a:fld>
            <a:endParaRPr lang="en-AU"/>
          </a:p>
        </p:txBody>
      </p:sp>
      <p:sp>
        <p:nvSpPr>
          <p:cNvPr id="10" name="Rectangle 9">
            <a:extLst>
              <a:ext uri="{FF2B5EF4-FFF2-40B4-BE49-F238E27FC236}">
                <a16:creationId xmlns:a16="http://schemas.microsoft.com/office/drawing/2014/main" id="{0DE900A7-845E-4140-B0EF-B9DBCBE7DDC1}"/>
              </a:ext>
            </a:extLst>
          </p:cNvPr>
          <p:cNvSpPr/>
          <p:nvPr/>
        </p:nvSpPr>
        <p:spPr>
          <a:xfrm>
            <a:off x="540100" y="5000936"/>
            <a:ext cx="8063799" cy="1200329"/>
          </a:xfrm>
          <a:prstGeom prst="rect">
            <a:avLst/>
          </a:prstGeom>
        </p:spPr>
        <p:txBody>
          <a:bodyPr wrap="square" lIns="91440" tIns="45720" rIns="91440" bIns="45720" anchor="t">
            <a:spAutoFit/>
          </a:bodyPr>
          <a:lstStyle/>
          <a:p>
            <a:pPr algn="ctr"/>
            <a:r>
              <a:rPr lang="en-US" sz="1600" b="1" i="0">
                <a:solidFill>
                  <a:schemeClr val="tx2"/>
                </a:solidFill>
                <a:latin typeface="+mn-lt"/>
                <a:cs typeface="Arial"/>
              </a:rPr>
              <a:t>Action focus</a:t>
            </a:r>
          </a:p>
          <a:p>
            <a:pPr algn="ctr"/>
            <a:endParaRPr lang="en-US" sz="800" b="1" i="0">
              <a:solidFill>
                <a:schemeClr val="tx2"/>
              </a:solidFill>
              <a:latin typeface="+mn-lt"/>
            </a:endParaRPr>
          </a:p>
          <a:p>
            <a:pPr marL="285750" indent="-285750">
              <a:buFont typeface="Arial" panose="020B0604020202020204" pitchFamily="34" charset="0"/>
              <a:buChar char="•"/>
            </a:pPr>
            <a:r>
              <a:rPr lang="en-AU" sz="1600" i="0">
                <a:solidFill>
                  <a:schemeClr val="tx1"/>
                </a:solidFill>
                <a:latin typeface="+mn-lt"/>
              </a:rPr>
              <a:t>&lt;7&gt; students in year 5 did not attend Year 5 retreat</a:t>
            </a:r>
          </a:p>
          <a:p>
            <a:pPr marL="285750" indent="-285750">
              <a:buFont typeface="Arial" panose="020B0604020202020204" pitchFamily="34" charset="0"/>
              <a:buChar char="•"/>
            </a:pPr>
            <a:r>
              <a:rPr lang="en-AU" sz="1600" i="0">
                <a:solidFill>
                  <a:schemeClr val="tx1"/>
                </a:solidFill>
                <a:latin typeface="+mn-lt"/>
              </a:rPr>
              <a:t>&lt;3&gt; students in year 6 did not attend Year 6 High School Excursion</a:t>
            </a:r>
          </a:p>
          <a:p>
            <a:pPr marL="285750" indent="-285750">
              <a:buFont typeface="Arial" panose="020B0604020202020204" pitchFamily="34" charset="0"/>
              <a:buChar char="•"/>
            </a:pPr>
            <a:r>
              <a:rPr lang="en-AU" sz="1600" i="0">
                <a:solidFill>
                  <a:schemeClr val="tx1"/>
                </a:solidFill>
                <a:latin typeface="+mn-lt"/>
              </a:rPr>
              <a:t>Scholarship application were not submitted for &lt;5&gt; students in Year 6</a:t>
            </a:r>
          </a:p>
        </p:txBody>
      </p:sp>
      <p:sp>
        <p:nvSpPr>
          <p:cNvPr id="2" name="Rectangle 1">
            <a:extLst>
              <a:ext uri="{FF2B5EF4-FFF2-40B4-BE49-F238E27FC236}">
                <a16:creationId xmlns:a16="http://schemas.microsoft.com/office/drawing/2014/main" id="{FF0D4DCA-89E7-43BC-94F5-5E597ED167DE}"/>
              </a:ext>
            </a:extLst>
          </p:cNvPr>
          <p:cNvSpPr/>
          <p:nvPr/>
        </p:nvSpPr>
        <p:spPr>
          <a:xfrm>
            <a:off x="388961" y="960429"/>
            <a:ext cx="8692528" cy="310000"/>
          </a:xfrm>
          <a:prstGeom prst="rect">
            <a:avLst/>
          </a:prstGeom>
        </p:spPr>
        <p:txBody>
          <a:bodyPr wrap="square">
            <a:spAutoFit/>
          </a:bodyPr>
          <a:lstStyle/>
          <a:p>
            <a:r>
              <a:rPr lang="en-US" sz="1400">
                <a:solidFill>
                  <a:schemeClr val="tx2"/>
                </a:solidFill>
              </a:rPr>
              <a:t>Supports families to engage in their children’s education and health so that all the children are school-ready</a:t>
            </a:r>
            <a:endParaRPr lang="en-AU" sz="1400">
              <a:solidFill>
                <a:schemeClr val="tx2"/>
              </a:solidFill>
            </a:endParaRPr>
          </a:p>
        </p:txBody>
      </p:sp>
      <p:pic>
        <p:nvPicPr>
          <p:cNvPr id="5" name="Picture 4" descr="A picture containing drawing&#10;&#10;Description automatically generated">
            <a:extLst>
              <a:ext uri="{FF2B5EF4-FFF2-40B4-BE49-F238E27FC236}">
                <a16:creationId xmlns:a16="http://schemas.microsoft.com/office/drawing/2014/main" id="{8832C97B-0318-4042-BF2D-1659A8AA922F}"/>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descr="A close up of a logo&#10;&#10;Description automatically generated">
            <a:extLst>
              <a:ext uri="{FF2B5EF4-FFF2-40B4-BE49-F238E27FC236}">
                <a16:creationId xmlns:a16="http://schemas.microsoft.com/office/drawing/2014/main" id="{FF38088A-FE37-4367-B024-06768FAF144E}"/>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EA378A79-DAB2-4526-913C-0CEE6960B2BE}"/>
              </a:ext>
            </a:extLst>
          </p:cNvPr>
          <p:cNvPicPr>
            <a:picLocks noChangeAspect="1"/>
          </p:cNvPicPr>
          <p:nvPr/>
        </p:nvPicPr>
        <p:blipFill>
          <a:blip r:embed="rId6"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64BD1850-BC33-435B-92D3-C5B076F2C493}"/>
              </a:ext>
            </a:extLst>
          </p:cNvPr>
          <p:cNvPicPr>
            <a:picLocks noChangeAspect="1"/>
          </p:cNvPicPr>
          <p:nvPr/>
        </p:nvPicPr>
        <p:blipFill>
          <a:blip r:embed="rId7" cstate="print">
            <a:alphaModFix amt="50000"/>
            <a:extLst>
              <a:ext uri="{28A0092B-C50C-407E-A947-70E740481C1C}">
                <a14:useLocalDpi xmlns:a14="http://schemas.microsoft.com/office/drawing/2010/main" val="0"/>
              </a:ext>
            </a:extLst>
          </a:blip>
          <a:stretch>
            <a:fillRect/>
          </a:stretch>
        </p:blipFill>
        <p:spPr>
          <a:xfrm>
            <a:off x="6414343" y="29493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descr="A picture containing drawing&#10;&#10;Description automatically generated">
            <a:extLst>
              <a:ext uri="{FF2B5EF4-FFF2-40B4-BE49-F238E27FC236}">
                <a16:creationId xmlns:a16="http://schemas.microsoft.com/office/drawing/2014/main" id="{F85089F2-4CC7-41CD-9FC4-FDBFA868041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descr="A picture containing clock, drawing&#10;&#10;Description automatically generated">
            <a:extLst>
              <a:ext uri="{FF2B5EF4-FFF2-40B4-BE49-F238E27FC236}">
                <a16:creationId xmlns:a16="http://schemas.microsoft.com/office/drawing/2014/main" id="{C9BF7390-4C91-41A1-982F-58CED56CF95B}"/>
              </a:ext>
            </a:extLst>
          </p:cNvPr>
          <p:cNvPicPr>
            <a:picLocks noChangeAspect="1"/>
          </p:cNvPicPr>
          <p:nvPr/>
        </p:nvPicPr>
        <p:blipFill>
          <a:blip r:embed="rId9"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15" name="Oval 14">
            <a:extLst>
              <a:ext uri="{FF2B5EF4-FFF2-40B4-BE49-F238E27FC236}">
                <a16:creationId xmlns:a16="http://schemas.microsoft.com/office/drawing/2014/main" id="{6C260B5D-2170-40A7-938B-BB3EC58BB903}"/>
              </a:ext>
            </a:extLst>
          </p:cNvPr>
          <p:cNvSpPr/>
          <p:nvPr/>
        </p:nvSpPr>
        <p:spPr>
          <a:xfrm>
            <a:off x="6931826" y="322185"/>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sp>
        <p:nvSpPr>
          <p:cNvPr id="3" name="Rectangle 2">
            <a:extLst>
              <a:ext uri="{FF2B5EF4-FFF2-40B4-BE49-F238E27FC236}">
                <a16:creationId xmlns:a16="http://schemas.microsoft.com/office/drawing/2014/main" id="{32C9BCFF-0906-4374-BFFC-94673AEDD790}"/>
              </a:ext>
            </a:extLst>
          </p:cNvPr>
          <p:cNvSpPr/>
          <p:nvPr/>
        </p:nvSpPr>
        <p:spPr>
          <a:xfrm>
            <a:off x="6074593" y="1732225"/>
            <a:ext cx="2163349" cy="338554"/>
          </a:xfrm>
          <a:prstGeom prst="rect">
            <a:avLst/>
          </a:prstGeom>
        </p:spPr>
        <p:txBody>
          <a:bodyPr wrap="none">
            <a:spAutoFit/>
          </a:bodyPr>
          <a:lstStyle/>
          <a:p>
            <a:pPr algn="ctr"/>
            <a:r>
              <a:rPr lang="en-US" sz="1600" i="0">
                <a:solidFill>
                  <a:srgbClr val="3F3F3F"/>
                </a:solidFill>
                <a:latin typeface="Calibri"/>
                <a:cs typeface="Calibri"/>
              </a:rPr>
              <a:t>Number of students: 11</a:t>
            </a:r>
            <a:endParaRPr lang="en-AU" sz="1600" i="0">
              <a:solidFill>
                <a:srgbClr val="3F3F3F"/>
              </a:solidFill>
              <a:latin typeface="Calibri"/>
              <a:cs typeface="Calibri"/>
            </a:endParaRPr>
          </a:p>
        </p:txBody>
      </p:sp>
      <p:graphicFrame>
        <p:nvGraphicFramePr>
          <p:cNvPr id="16" name="Chart 15">
            <a:extLst>
              <a:ext uri="{FF2B5EF4-FFF2-40B4-BE49-F238E27FC236}">
                <a16:creationId xmlns:a16="http://schemas.microsoft.com/office/drawing/2014/main" id="{FBDE5190-7194-4F73-BFED-195F7AEC22BF}"/>
              </a:ext>
            </a:extLst>
          </p:cNvPr>
          <p:cNvGraphicFramePr>
            <a:graphicFrameLocks/>
          </p:cNvGraphicFramePr>
          <p:nvPr>
            <p:extLst>
              <p:ext uri="{D42A27DB-BD31-4B8C-83A1-F6EECF244321}">
                <p14:modId xmlns:p14="http://schemas.microsoft.com/office/powerpoint/2010/main" val="1010870187"/>
              </p:ext>
            </p:extLst>
          </p:nvPr>
        </p:nvGraphicFramePr>
        <p:xfrm>
          <a:off x="1045393" y="1418482"/>
          <a:ext cx="5029200" cy="3434400"/>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4029891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a:t>Club</a:t>
            </a:r>
            <a:endParaRPr lang="en-US"/>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16</a:t>
            </a:fld>
            <a:endParaRPr lang="en-AU"/>
          </a:p>
        </p:txBody>
      </p:sp>
      <p:sp>
        <p:nvSpPr>
          <p:cNvPr id="7" name="Rectangle 6">
            <a:extLst>
              <a:ext uri="{FF2B5EF4-FFF2-40B4-BE49-F238E27FC236}">
                <a16:creationId xmlns:a16="http://schemas.microsoft.com/office/drawing/2014/main" id="{7BC868D7-7064-48AC-ABA9-DDDBE2B14116}"/>
              </a:ext>
            </a:extLst>
          </p:cNvPr>
          <p:cNvSpPr/>
          <p:nvPr/>
        </p:nvSpPr>
        <p:spPr>
          <a:xfrm>
            <a:off x="340456" y="961941"/>
            <a:ext cx="6400801" cy="307777"/>
          </a:xfrm>
          <a:prstGeom prst="rect">
            <a:avLst/>
          </a:prstGeom>
        </p:spPr>
        <p:txBody>
          <a:bodyPr wrap="square">
            <a:spAutoFit/>
          </a:bodyPr>
          <a:lstStyle/>
          <a:p>
            <a:r>
              <a:rPr lang="en-US" sz="1400">
                <a:solidFill>
                  <a:schemeClr val="tx2"/>
                </a:solidFill>
              </a:rPr>
              <a:t>Ensures students develop their own unique talents in music, art and sport</a:t>
            </a:r>
            <a:endParaRPr lang="en-AU" sz="1400">
              <a:solidFill>
                <a:schemeClr val="tx2"/>
              </a:solidFill>
            </a:endParaRPr>
          </a:p>
        </p:txBody>
      </p:sp>
      <p:pic>
        <p:nvPicPr>
          <p:cNvPr id="8" name="Picture 7" descr="A picture containing drawing&#10;&#10;Description automatically generated">
            <a:extLst>
              <a:ext uri="{FF2B5EF4-FFF2-40B4-BE49-F238E27FC236}">
                <a16:creationId xmlns:a16="http://schemas.microsoft.com/office/drawing/2014/main" id="{2DA99AE6-6CB0-4767-80FF-684CD328DB7B}"/>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descr="A close up of a logo&#10;&#10;Description automatically generated">
            <a:extLst>
              <a:ext uri="{FF2B5EF4-FFF2-40B4-BE49-F238E27FC236}">
                <a16:creationId xmlns:a16="http://schemas.microsoft.com/office/drawing/2014/main" id="{BE6FAAF3-5053-477C-8AB7-6D90F2E95268}"/>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B4726CA8-9C9D-4A08-9B64-A35B743C55C4}"/>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AB6F5141-77C7-4214-BE08-974486A65FD9}"/>
              </a:ext>
            </a:extLst>
          </p:cNvPr>
          <p:cNvPicPr>
            <a:picLocks noChangeAspect="1"/>
          </p:cNvPicPr>
          <p:nvPr/>
        </p:nvPicPr>
        <p:blipFill>
          <a:blip r:embed="rId6" cstate="print">
            <a:alphaModFix amt="50000"/>
            <a:extLst>
              <a:ext uri="{28A0092B-C50C-407E-A947-70E740481C1C}">
                <a14:useLocalDpi xmlns:a14="http://schemas.microsoft.com/office/drawing/2010/main" val="0"/>
              </a:ext>
            </a:extLst>
          </a:blip>
          <a:stretch>
            <a:fillRect/>
          </a:stretch>
        </p:blipFill>
        <p:spPr>
          <a:xfrm>
            <a:off x="6414343" y="29493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descr="A picture containing drawing&#10;&#10;Description automatically generated">
            <a:extLst>
              <a:ext uri="{FF2B5EF4-FFF2-40B4-BE49-F238E27FC236}">
                <a16:creationId xmlns:a16="http://schemas.microsoft.com/office/drawing/2014/main" id="{DA26DF76-E052-40D5-927A-1C4DFE7C6B43}"/>
              </a:ext>
            </a:extLst>
          </p:cNvPr>
          <p:cNvPicPr>
            <a:picLocks noChangeAspect="1"/>
          </p:cNvPicPr>
          <p:nvPr/>
        </p:nvPicPr>
        <p:blipFill rotWithShape="1">
          <a:blip r:embed="rId7" cstate="print">
            <a:alphaModFix amt="50000"/>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descr="A picture containing clock, drawing&#10;&#10;Description automatically generated">
            <a:extLst>
              <a:ext uri="{FF2B5EF4-FFF2-40B4-BE49-F238E27FC236}">
                <a16:creationId xmlns:a16="http://schemas.microsoft.com/office/drawing/2014/main" id="{3FDC0222-D702-429B-9A8F-E50808A10B0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15" name="Oval 14">
            <a:extLst>
              <a:ext uri="{FF2B5EF4-FFF2-40B4-BE49-F238E27FC236}">
                <a16:creationId xmlns:a16="http://schemas.microsoft.com/office/drawing/2014/main" id="{B48566F6-FA4A-42FB-B1D8-5ABCBF16BD5F}"/>
              </a:ext>
            </a:extLst>
          </p:cNvPr>
          <p:cNvSpPr/>
          <p:nvPr/>
        </p:nvSpPr>
        <p:spPr>
          <a:xfrm>
            <a:off x="7432244" y="299439"/>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graphicFrame>
        <p:nvGraphicFramePr>
          <p:cNvPr id="17" name="Table 16">
            <a:extLst>
              <a:ext uri="{FF2B5EF4-FFF2-40B4-BE49-F238E27FC236}">
                <a16:creationId xmlns:a16="http://schemas.microsoft.com/office/drawing/2014/main" id="{55701B7E-07AD-4F26-BBFC-275D1E7E3EF8}"/>
              </a:ext>
            </a:extLst>
          </p:cNvPr>
          <p:cNvGraphicFramePr>
            <a:graphicFrameLocks noGrp="1"/>
          </p:cNvGraphicFramePr>
          <p:nvPr>
            <p:extLst>
              <p:ext uri="{D42A27DB-BD31-4B8C-83A1-F6EECF244321}">
                <p14:modId xmlns:p14="http://schemas.microsoft.com/office/powerpoint/2010/main" val="3254006422"/>
              </p:ext>
            </p:extLst>
          </p:nvPr>
        </p:nvGraphicFramePr>
        <p:xfrm>
          <a:off x="612783" y="4547085"/>
          <a:ext cx="4260833" cy="1986915"/>
        </p:xfrm>
        <a:graphic>
          <a:graphicData uri="http://schemas.openxmlformats.org/drawingml/2006/table">
            <a:tbl>
              <a:tblPr>
                <a:tableStyleId>{B301B821-A1FF-4177-AEE7-76D212191A09}</a:tableStyleId>
              </a:tblPr>
              <a:tblGrid>
                <a:gridCol w="494524">
                  <a:extLst>
                    <a:ext uri="{9D8B030D-6E8A-4147-A177-3AD203B41FA5}">
                      <a16:colId xmlns:a16="http://schemas.microsoft.com/office/drawing/2014/main" val="1720339325"/>
                    </a:ext>
                  </a:extLst>
                </a:gridCol>
                <a:gridCol w="906106">
                  <a:extLst>
                    <a:ext uri="{9D8B030D-6E8A-4147-A177-3AD203B41FA5}">
                      <a16:colId xmlns:a16="http://schemas.microsoft.com/office/drawing/2014/main" val="4119092814"/>
                    </a:ext>
                  </a:extLst>
                </a:gridCol>
                <a:gridCol w="832856">
                  <a:extLst>
                    <a:ext uri="{9D8B030D-6E8A-4147-A177-3AD203B41FA5}">
                      <a16:colId xmlns:a16="http://schemas.microsoft.com/office/drawing/2014/main" val="468501972"/>
                    </a:ext>
                  </a:extLst>
                </a:gridCol>
                <a:gridCol w="1052028">
                  <a:extLst>
                    <a:ext uri="{9D8B030D-6E8A-4147-A177-3AD203B41FA5}">
                      <a16:colId xmlns:a16="http://schemas.microsoft.com/office/drawing/2014/main" val="3718288076"/>
                    </a:ext>
                  </a:extLst>
                </a:gridCol>
                <a:gridCol w="975319">
                  <a:extLst>
                    <a:ext uri="{9D8B030D-6E8A-4147-A177-3AD203B41FA5}">
                      <a16:colId xmlns:a16="http://schemas.microsoft.com/office/drawing/2014/main" val="3642247654"/>
                    </a:ext>
                  </a:extLst>
                </a:gridCol>
              </a:tblGrid>
              <a:tr h="399395">
                <a:tc>
                  <a:txBody>
                    <a:bodyPr/>
                    <a:lstStyle/>
                    <a:p>
                      <a:pPr algn="ctr" fontAlgn="b"/>
                      <a:endParaRPr lang="en-AU" sz="1600" b="0" i="0" u="none" strike="noStrike">
                        <a:solidFill>
                          <a:schemeClr val="bg1"/>
                        </a:solidFill>
                        <a:effectLst/>
                        <a:latin typeface="Calibri" panose="020F0502020204030204" pitchFamily="34" charset="0"/>
                      </a:endParaRPr>
                    </a:p>
                  </a:txBody>
                  <a:tcPr marL="9525" marR="9525" marT="9525" marB="0" anchor="b">
                    <a:solidFill>
                      <a:schemeClr val="accent2"/>
                    </a:solidFill>
                  </a:tcPr>
                </a:tc>
                <a:tc>
                  <a:txBody>
                    <a:bodyPr/>
                    <a:lstStyle/>
                    <a:p>
                      <a:pPr algn="ctr" fontAlgn="b"/>
                      <a:r>
                        <a:rPr lang="en-US" sz="1500" b="1" i="0" u="none" strike="noStrike">
                          <a:solidFill>
                            <a:schemeClr val="bg1"/>
                          </a:solidFill>
                          <a:effectLst/>
                          <a:latin typeface="Calibri" panose="020F0502020204030204" pitchFamily="34" charset="0"/>
                        </a:rPr>
                        <a:t>Group</a:t>
                      </a:r>
                      <a:endParaRPr lang="en-AU" sz="1500" b="1" i="0" u="none" strike="noStrike">
                        <a:solidFill>
                          <a:schemeClr val="bg1"/>
                        </a:solidFill>
                        <a:effectLst/>
                        <a:latin typeface="Calibri" panose="020F0502020204030204" pitchFamily="34" charset="0"/>
                      </a:endParaRPr>
                    </a:p>
                  </a:txBody>
                  <a:tcPr marL="9525" marR="9525" marT="9525" marB="0" anchor="b">
                    <a:solidFill>
                      <a:schemeClr val="accent2"/>
                    </a:solidFill>
                  </a:tcPr>
                </a:tc>
                <a:tc>
                  <a:txBody>
                    <a:bodyPr/>
                    <a:lstStyle/>
                    <a:p>
                      <a:pPr algn="ctr" fontAlgn="b"/>
                      <a:r>
                        <a:rPr lang="en-AU" sz="1500" b="1" u="none" strike="noStrike">
                          <a:solidFill>
                            <a:schemeClr val="bg1"/>
                          </a:solidFill>
                          <a:effectLst/>
                        </a:rPr>
                        <a:t>Lesson progress</a:t>
                      </a:r>
                      <a:endParaRPr lang="en-AU" sz="1500" b="1" i="0" u="none" strike="noStrike">
                        <a:solidFill>
                          <a:schemeClr val="bg1"/>
                        </a:solidFill>
                        <a:effectLst/>
                        <a:latin typeface="Calibri" panose="020F0502020204030204" pitchFamily="34" charset="0"/>
                      </a:endParaRPr>
                    </a:p>
                  </a:txBody>
                  <a:tcPr marL="9525" marR="9525" marT="9525" marB="0" anchor="b">
                    <a:solidFill>
                      <a:schemeClr val="accent2"/>
                    </a:solidFill>
                  </a:tcPr>
                </a:tc>
                <a:tc>
                  <a:txBody>
                    <a:bodyPr/>
                    <a:lstStyle/>
                    <a:p>
                      <a:pPr algn="ctr" fontAlgn="b"/>
                      <a:r>
                        <a:rPr lang="en-AU" sz="1500" b="1" u="none" strike="noStrike">
                          <a:solidFill>
                            <a:schemeClr val="bg1"/>
                          </a:solidFill>
                          <a:effectLst/>
                        </a:rPr>
                        <a:t>Students tested</a:t>
                      </a:r>
                      <a:endParaRPr lang="en-AU" sz="1500" b="1" i="0" u="none" strike="noStrike">
                        <a:solidFill>
                          <a:schemeClr val="bg1"/>
                        </a:solidFill>
                        <a:effectLst/>
                        <a:latin typeface="Calibri" panose="020F0502020204030204" pitchFamily="34" charset="0"/>
                      </a:endParaRPr>
                    </a:p>
                  </a:txBody>
                  <a:tcPr marL="9525" marR="9525" marT="9525" marB="0" anchor="b">
                    <a:solidFill>
                      <a:schemeClr val="accent2"/>
                    </a:solidFill>
                  </a:tcPr>
                </a:tc>
                <a:tc>
                  <a:txBody>
                    <a:bodyPr/>
                    <a:lstStyle/>
                    <a:p>
                      <a:pPr algn="ctr" fontAlgn="b"/>
                      <a:r>
                        <a:rPr lang="en-AU" sz="1500" b="1" u="none" strike="noStrike">
                          <a:solidFill>
                            <a:schemeClr val="bg1"/>
                          </a:solidFill>
                          <a:effectLst/>
                        </a:rPr>
                        <a:t>Assessment  results</a:t>
                      </a:r>
                      <a:endParaRPr lang="en-AU" sz="1500" b="1" i="0" u="none" strike="noStrike">
                        <a:solidFill>
                          <a:schemeClr val="bg1"/>
                        </a:solidFill>
                        <a:effectLst/>
                        <a:latin typeface="Calibri" panose="020F0502020204030204" pitchFamily="34" charset="0"/>
                      </a:endParaRPr>
                    </a:p>
                  </a:txBody>
                  <a:tcPr marL="9525" marR="9525" marT="9525" marB="0" anchor="b">
                    <a:solidFill>
                      <a:schemeClr val="accent2"/>
                    </a:solidFill>
                  </a:tcPr>
                </a:tc>
                <a:extLst>
                  <a:ext uri="{0D108BD9-81ED-4DB2-BD59-A6C34878D82A}">
                    <a16:rowId xmlns:a16="http://schemas.microsoft.com/office/drawing/2014/main" val="3518084944"/>
                  </a:ext>
                </a:extLst>
              </a:tr>
              <a:tr h="200025">
                <a:tc rowSpan="2">
                  <a:txBody>
                    <a:bodyPr/>
                    <a:lstStyle/>
                    <a:p>
                      <a:pPr algn="l" fontAlgn="ctr"/>
                      <a:r>
                        <a:rPr lang="en-US" sz="1600" b="0" i="0" u="none" strike="noStrike">
                          <a:solidFill>
                            <a:srgbClr val="000000"/>
                          </a:solidFill>
                          <a:effectLst/>
                          <a:latin typeface="Calibri" panose="020F0502020204030204" pitchFamily="34" charset="0"/>
                        </a:rPr>
                        <a:t>Y</a:t>
                      </a:r>
                      <a:r>
                        <a:rPr lang="en-AU" sz="1600" b="0" i="0" u="none" strike="noStrike">
                          <a:solidFill>
                            <a:srgbClr val="000000"/>
                          </a:solidFill>
                          <a:effectLst/>
                          <a:latin typeface="Calibri" panose="020F0502020204030204" pitchFamily="34" charset="0"/>
                        </a:rPr>
                        <a:t>2</a:t>
                      </a:r>
                    </a:p>
                  </a:txBody>
                  <a:tcPr marL="9525" marR="9525" marT="9525" marB="0" anchor="ctr">
                    <a:solidFill>
                      <a:schemeClr val="bg1">
                        <a:lumMod val="95000"/>
                      </a:schemeClr>
                    </a:solidFill>
                  </a:tcPr>
                </a:tc>
                <a:tc>
                  <a:txBody>
                    <a:bodyPr/>
                    <a:lstStyle/>
                    <a:p>
                      <a:pPr algn="l" fontAlgn="ctr"/>
                      <a:r>
                        <a:rPr lang="en-US" sz="1600" b="0" i="0" u="none" strike="noStrike">
                          <a:solidFill>
                            <a:srgbClr val="000000"/>
                          </a:solidFill>
                          <a:effectLst/>
                          <a:latin typeface="Calibri" panose="020F0502020204030204" pitchFamily="34" charset="0"/>
                        </a:rPr>
                        <a:t>G</a:t>
                      </a:r>
                      <a:r>
                        <a:rPr lang="en-AU" sz="1600" b="0" i="0" u="none" strike="noStrike" err="1">
                          <a:solidFill>
                            <a:srgbClr val="000000"/>
                          </a:solidFill>
                          <a:effectLst/>
                          <a:latin typeface="Calibri" panose="020F0502020204030204" pitchFamily="34" charset="0"/>
                        </a:rPr>
                        <a:t>roup</a:t>
                      </a:r>
                      <a:r>
                        <a:rPr lang="en-AU" sz="1600" b="0" i="0" u="none" strike="noStrike">
                          <a:solidFill>
                            <a:srgbClr val="000000"/>
                          </a:solidFill>
                          <a:effectLst/>
                          <a:latin typeface="Calibri" panose="020F0502020204030204" pitchFamily="34" charset="0"/>
                        </a:rPr>
                        <a:t> 1</a:t>
                      </a:r>
                    </a:p>
                  </a:txBody>
                  <a:tcPr marL="9525" marR="9525" marT="9525" marB="0" anchor="ct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26096654"/>
                  </a:ext>
                </a:extLst>
              </a:tr>
              <a:tr h="200025">
                <a:tc vMerge="1">
                  <a:txBody>
                    <a:bodyPr/>
                    <a:lstStyle/>
                    <a:p>
                      <a:pPr algn="l" fontAlgn="ctr"/>
                      <a:endParaRPr lang="en-AU" sz="1600" b="0" i="0" u="none" strike="noStrike">
                        <a:solidFill>
                          <a:srgbClr val="000000"/>
                        </a:solidFill>
                        <a:effectLst/>
                        <a:latin typeface="Calibri" panose="020F0502020204030204" pitchFamily="34" charset="0"/>
                      </a:endParaRPr>
                    </a:p>
                  </a:txBody>
                  <a:tcPr marL="9525" marR="9525" marT="9525" marB="0" anchor="ctr">
                    <a:solidFill>
                      <a:schemeClr val="bg1">
                        <a:lumMod val="95000"/>
                      </a:schemeClr>
                    </a:solidFill>
                  </a:tcPr>
                </a:tc>
                <a:tc>
                  <a:txBody>
                    <a:bodyPr/>
                    <a:lstStyle/>
                    <a:p>
                      <a:pPr algn="l" fontAlgn="ctr"/>
                      <a:r>
                        <a:rPr lang="en-US" sz="1600" b="0" i="0" u="none" strike="noStrike">
                          <a:solidFill>
                            <a:srgbClr val="000000"/>
                          </a:solidFill>
                          <a:effectLst/>
                          <a:latin typeface="Calibri" panose="020F0502020204030204" pitchFamily="34" charset="0"/>
                        </a:rPr>
                        <a:t>Group 2</a:t>
                      </a:r>
                      <a:endParaRPr lang="en-A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01163886"/>
                  </a:ext>
                </a:extLst>
              </a:tr>
              <a:tr h="200025">
                <a:tc rowSpan="2">
                  <a:txBody>
                    <a:bodyPr/>
                    <a:lstStyle/>
                    <a:p>
                      <a:pPr algn="l" fontAlgn="b"/>
                      <a:r>
                        <a:rPr lang="en-AU" sz="1600" b="0" i="0" u="none" strike="noStrike">
                          <a:solidFill>
                            <a:srgbClr val="000000"/>
                          </a:solidFill>
                          <a:effectLst/>
                          <a:latin typeface="Calibri" panose="020F0502020204030204" pitchFamily="34" charset="0"/>
                        </a:rPr>
                        <a:t>Y4</a:t>
                      </a:r>
                    </a:p>
                  </a:txBody>
                  <a:tcPr marL="9525" marR="9525" marT="9525" marB="0" anchor="ctr">
                    <a:solidFill>
                      <a:schemeClr val="bg1">
                        <a:lumMod val="95000"/>
                      </a:schemeClr>
                    </a:solidFill>
                  </a:tcPr>
                </a:tc>
                <a:tc>
                  <a:txBody>
                    <a:bodyPr/>
                    <a:lstStyle/>
                    <a:p>
                      <a:pPr algn="l" fontAlgn="b"/>
                      <a:r>
                        <a:rPr lang="en-US" sz="1600" b="0" i="0" u="none" strike="noStrike">
                          <a:solidFill>
                            <a:srgbClr val="000000"/>
                          </a:solidFill>
                          <a:effectLst/>
                          <a:latin typeface="Calibri" panose="020F0502020204030204" pitchFamily="34" charset="0"/>
                        </a:rPr>
                        <a:t>Group 1</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6307996"/>
                  </a:ext>
                </a:extLst>
              </a:tr>
              <a:tr h="200025">
                <a:tc vMerge="1">
                  <a:txBody>
                    <a:bodyPr/>
                    <a:lstStyle/>
                    <a:p>
                      <a:pPr algn="l" fontAlgn="b"/>
                      <a:endParaRPr lang="en-AU" sz="1600" b="0" i="0" u="none" strike="noStrike">
                        <a:solidFill>
                          <a:srgbClr val="000000"/>
                        </a:solidFill>
                        <a:effectLst/>
                        <a:latin typeface="Calibri" panose="020F0502020204030204" pitchFamily="34" charset="0"/>
                      </a:endParaRPr>
                    </a:p>
                  </a:txBody>
                  <a:tcPr marL="9525" marR="9525" marT="9525" marB="0" anchor="ctr">
                    <a:solidFill>
                      <a:schemeClr val="bg1">
                        <a:lumMod val="95000"/>
                      </a:schemeClr>
                    </a:solidFill>
                  </a:tcPr>
                </a:tc>
                <a:tc>
                  <a:txBody>
                    <a:bodyPr/>
                    <a:lstStyle/>
                    <a:p>
                      <a:pPr algn="l" fontAlgn="b"/>
                      <a:r>
                        <a:rPr lang="en-US" sz="1600" b="0" i="0" u="none" strike="noStrike">
                          <a:solidFill>
                            <a:srgbClr val="000000"/>
                          </a:solidFill>
                          <a:effectLst/>
                          <a:latin typeface="Calibri" panose="020F0502020204030204" pitchFamily="34" charset="0"/>
                        </a:rPr>
                        <a:t>Group 2</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80101693"/>
                  </a:ext>
                </a:extLst>
              </a:tr>
              <a:tr h="200025">
                <a:tc rowSpan="2">
                  <a:txBody>
                    <a:bodyPr/>
                    <a:lstStyle/>
                    <a:p>
                      <a:pPr algn="l" fontAlgn="b"/>
                      <a:r>
                        <a:rPr lang="en-AU" sz="1600" b="0" i="0" u="none" strike="noStrike">
                          <a:solidFill>
                            <a:srgbClr val="000000"/>
                          </a:solidFill>
                          <a:effectLst/>
                          <a:latin typeface="Calibri" panose="020F0502020204030204" pitchFamily="34" charset="0"/>
                        </a:rPr>
                        <a:t>Y6</a:t>
                      </a:r>
                    </a:p>
                  </a:txBody>
                  <a:tcPr marL="9525" marR="9525" marT="9525" marB="0" anchor="ctr">
                    <a:solidFill>
                      <a:schemeClr val="bg1">
                        <a:lumMod val="95000"/>
                      </a:schemeClr>
                    </a:solidFill>
                  </a:tcPr>
                </a:tc>
                <a:tc>
                  <a:txBody>
                    <a:bodyPr/>
                    <a:lstStyle/>
                    <a:p>
                      <a:pPr algn="l" fontAlgn="b"/>
                      <a:r>
                        <a:rPr lang="en-US" sz="1600" b="0" i="0" u="none" strike="noStrike" kern="1200">
                          <a:solidFill>
                            <a:srgbClr val="000000"/>
                          </a:solidFill>
                          <a:effectLst/>
                          <a:latin typeface="Calibri" panose="020F0502020204030204" pitchFamily="34" charset="0"/>
                          <a:ea typeface="+mn-ea"/>
                          <a:cs typeface="+mn-cs"/>
                        </a:rPr>
                        <a:t>Group</a:t>
                      </a:r>
                      <a:r>
                        <a:rPr lang="en-US" sz="1600" b="0" i="0" u="none" strike="noStrike">
                          <a:solidFill>
                            <a:srgbClr val="000000"/>
                          </a:solidFill>
                          <a:effectLst/>
                          <a:latin typeface="Calibri" panose="020F0502020204030204" pitchFamily="34" charset="0"/>
                        </a:rPr>
                        <a:t> 1</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7479770"/>
                  </a:ext>
                </a:extLst>
              </a:tr>
              <a:tr h="200025">
                <a:tc vMerge="1">
                  <a:txBody>
                    <a:bodyPr/>
                    <a:lstStyle/>
                    <a:p>
                      <a:endParaRPr lang="en-AU"/>
                    </a:p>
                  </a:txBody>
                  <a:tcPr marL="9525" marR="9525" marT="9525" marB="0" anchor="ctr">
                    <a:solidFill>
                      <a:schemeClr val="bg1">
                        <a:lumMod val="95000"/>
                      </a:schemeClr>
                    </a:solidFill>
                  </a:tcPr>
                </a:tc>
                <a:tc>
                  <a:txBody>
                    <a:bodyPr/>
                    <a:lstStyle/>
                    <a:p>
                      <a:r>
                        <a:rPr lang="en-US" sz="1600" b="0" i="0" u="none" strike="noStrike" kern="1200">
                          <a:solidFill>
                            <a:srgbClr val="000000"/>
                          </a:solidFill>
                          <a:effectLst/>
                          <a:latin typeface="Calibri" panose="020F0502020204030204" pitchFamily="34" charset="0"/>
                          <a:ea typeface="+mn-ea"/>
                          <a:cs typeface="+mn-cs"/>
                        </a:rPr>
                        <a:t>Group 2</a:t>
                      </a:r>
                      <a:endParaRPr lang="en-AU" sz="1600" b="0" i="0" u="none" strike="noStrike" kern="1200">
                        <a:solidFill>
                          <a:srgbClr val="000000"/>
                        </a:solidFill>
                        <a:effectLst/>
                        <a:latin typeface="Calibri" panose="020F0502020204030204" pitchFamily="34" charset="0"/>
                        <a:ea typeface="+mn-ea"/>
                        <a:cs typeface="+mn-cs"/>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81482853"/>
                  </a:ext>
                </a:extLst>
              </a:tr>
            </a:tbl>
          </a:graphicData>
        </a:graphic>
      </p:graphicFrame>
      <p:sp>
        <p:nvSpPr>
          <p:cNvPr id="18" name="Rectangle 17">
            <a:extLst>
              <a:ext uri="{FF2B5EF4-FFF2-40B4-BE49-F238E27FC236}">
                <a16:creationId xmlns:a16="http://schemas.microsoft.com/office/drawing/2014/main" id="{C67850D0-24DC-4681-9F48-1B4E3EFD961C}"/>
              </a:ext>
            </a:extLst>
          </p:cNvPr>
          <p:cNvSpPr/>
          <p:nvPr/>
        </p:nvSpPr>
        <p:spPr>
          <a:xfrm>
            <a:off x="6891305" y="1767865"/>
            <a:ext cx="2252695" cy="1200329"/>
          </a:xfrm>
          <a:prstGeom prst="rect">
            <a:avLst/>
          </a:prstGeom>
        </p:spPr>
        <p:txBody>
          <a:bodyPr wrap="square">
            <a:spAutoFit/>
          </a:bodyPr>
          <a:lstStyle/>
          <a:p>
            <a:pPr algn="ctr"/>
            <a:r>
              <a:rPr lang="en-US" sz="1600" b="1" i="0">
                <a:solidFill>
                  <a:schemeClr val="tx2"/>
                </a:solidFill>
                <a:latin typeface="+mn-lt"/>
              </a:rPr>
              <a:t>Action focus</a:t>
            </a:r>
            <a:endParaRPr lang="en-US" sz="800" b="1" i="0">
              <a:solidFill>
                <a:schemeClr val="tx2"/>
              </a:solidFill>
              <a:latin typeface="+mn-lt"/>
            </a:endParaRPr>
          </a:p>
          <a:p>
            <a:pPr algn="ctr"/>
            <a:endParaRPr lang="en-US" sz="800" b="1" i="0">
              <a:solidFill>
                <a:schemeClr val="tx2"/>
              </a:solidFill>
              <a:latin typeface="+mn-lt"/>
            </a:endParaRPr>
          </a:p>
          <a:p>
            <a:pPr marL="285750" indent="-285750">
              <a:buFont typeface="Arial" panose="020B0604020202020204" pitchFamily="34" charset="0"/>
              <a:buChar char="•"/>
            </a:pPr>
            <a:r>
              <a:rPr lang="en-US" sz="1600" i="0">
                <a:solidFill>
                  <a:schemeClr val="tx1"/>
                </a:solidFill>
                <a:latin typeface="+mn-lt"/>
              </a:rPr>
              <a:t>Point 1</a:t>
            </a:r>
          </a:p>
          <a:p>
            <a:pPr marL="285750" indent="-285750">
              <a:buFont typeface="Arial" panose="020B0604020202020204" pitchFamily="34" charset="0"/>
              <a:buChar char="•"/>
            </a:pPr>
            <a:r>
              <a:rPr lang="en-US" sz="1600" i="0">
                <a:solidFill>
                  <a:schemeClr val="tx1"/>
                </a:solidFill>
                <a:latin typeface="+mn-lt"/>
              </a:rPr>
              <a:t>Point 2</a:t>
            </a:r>
          </a:p>
          <a:p>
            <a:pPr marL="285750" indent="-285750">
              <a:buFont typeface="Arial" panose="020B0604020202020204" pitchFamily="34" charset="0"/>
              <a:buChar char="•"/>
            </a:pPr>
            <a:r>
              <a:rPr lang="en-US" sz="1600" i="0">
                <a:solidFill>
                  <a:schemeClr val="tx1"/>
                </a:solidFill>
                <a:latin typeface="+mn-lt"/>
              </a:rPr>
              <a:t>Point 3</a:t>
            </a:r>
          </a:p>
        </p:txBody>
      </p:sp>
      <p:sp>
        <p:nvSpPr>
          <p:cNvPr id="19" name="TextBox 18">
            <a:extLst>
              <a:ext uri="{FF2B5EF4-FFF2-40B4-BE49-F238E27FC236}">
                <a16:creationId xmlns:a16="http://schemas.microsoft.com/office/drawing/2014/main" id="{ACCCE179-F15A-43A2-A124-1D8925F8548C}"/>
              </a:ext>
            </a:extLst>
          </p:cNvPr>
          <p:cNvSpPr txBox="1"/>
          <p:nvPr/>
        </p:nvSpPr>
        <p:spPr>
          <a:xfrm>
            <a:off x="340456" y="1154316"/>
            <a:ext cx="2452984" cy="461665"/>
          </a:xfrm>
          <a:prstGeom prst="rect">
            <a:avLst/>
          </a:prstGeom>
          <a:noFill/>
          <a:ln>
            <a:noFill/>
          </a:ln>
        </p:spPr>
        <p:txBody>
          <a:bodyPr wrap="square" rtlCol="0">
            <a:spAutoFit/>
          </a:bodyPr>
          <a:lstStyle/>
          <a:p>
            <a:r>
              <a:rPr lang="en-US" b="1" i="0">
                <a:solidFill>
                  <a:schemeClr val="tx2"/>
                </a:solidFill>
                <a:latin typeface="Calibri"/>
                <a:cs typeface="Calibri"/>
              </a:rPr>
              <a:t>Music</a:t>
            </a:r>
            <a:endParaRPr lang="en-AU" b="1" i="0">
              <a:solidFill>
                <a:schemeClr val="tx2"/>
              </a:solidFill>
              <a:latin typeface="Calibri"/>
              <a:cs typeface="Calibri"/>
            </a:endParaRPr>
          </a:p>
        </p:txBody>
      </p:sp>
      <p:graphicFrame>
        <p:nvGraphicFramePr>
          <p:cNvPr id="21" name="Chart 20">
            <a:extLst>
              <a:ext uri="{FF2B5EF4-FFF2-40B4-BE49-F238E27FC236}">
                <a16:creationId xmlns:a16="http://schemas.microsoft.com/office/drawing/2014/main" id="{EB6579A3-31C2-4244-B5C4-6587AE72E598}"/>
              </a:ext>
            </a:extLst>
          </p:cNvPr>
          <p:cNvGraphicFramePr>
            <a:graphicFrameLocks/>
          </p:cNvGraphicFramePr>
          <p:nvPr>
            <p:extLst>
              <p:ext uri="{D42A27DB-BD31-4B8C-83A1-F6EECF244321}">
                <p14:modId xmlns:p14="http://schemas.microsoft.com/office/powerpoint/2010/main" val="2575936579"/>
              </p:ext>
            </p:extLst>
          </p:nvPr>
        </p:nvGraphicFramePr>
        <p:xfrm>
          <a:off x="457200" y="1709933"/>
          <a:ext cx="4572000" cy="274320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0311783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a:t>Club</a:t>
            </a:r>
            <a:endParaRPr lang="en-US"/>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17</a:t>
            </a:fld>
            <a:endParaRPr lang="en-AU"/>
          </a:p>
        </p:txBody>
      </p:sp>
      <p:sp>
        <p:nvSpPr>
          <p:cNvPr id="7" name="Rectangle 6">
            <a:extLst>
              <a:ext uri="{FF2B5EF4-FFF2-40B4-BE49-F238E27FC236}">
                <a16:creationId xmlns:a16="http://schemas.microsoft.com/office/drawing/2014/main" id="{7BC868D7-7064-48AC-ABA9-DDDBE2B14116}"/>
              </a:ext>
            </a:extLst>
          </p:cNvPr>
          <p:cNvSpPr/>
          <p:nvPr/>
        </p:nvSpPr>
        <p:spPr>
          <a:xfrm>
            <a:off x="457199" y="972148"/>
            <a:ext cx="6400801" cy="307777"/>
          </a:xfrm>
          <a:prstGeom prst="rect">
            <a:avLst/>
          </a:prstGeom>
        </p:spPr>
        <p:txBody>
          <a:bodyPr wrap="square">
            <a:spAutoFit/>
          </a:bodyPr>
          <a:lstStyle/>
          <a:p>
            <a:r>
              <a:rPr lang="en-US" sz="1400">
                <a:solidFill>
                  <a:schemeClr val="tx2"/>
                </a:solidFill>
              </a:rPr>
              <a:t>Ensures students develop their own unique talents in music, art and sport</a:t>
            </a:r>
            <a:endParaRPr lang="en-AU" sz="1400">
              <a:solidFill>
                <a:schemeClr val="tx2"/>
              </a:solidFill>
            </a:endParaRPr>
          </a:p>
        </p:txBody>
      </p:sp>
      <p:pic>
        <p:nvPicPr>
          <p:cNvPr id="8" name="Picture 7" descr="A picture containing drawing&#10;&#10;Description automatically generated">
            <a:extLst>
              <a:ext uri="{FF2B5EF4-FFF2-40B4-BE49-F238E27FC236}">
                <a16:creationId xmlns:a16="http://schemas.microsoft.com/office/drawing/2014/main" id="{2DA99AE6-6CB0-4767-80FF-684CD328DB7B}"/>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descr="A close up of a logo&#10;&#10;Description automatically generated">
            <a:extLst>
              <a:ext uri="{FF2B5EF4-FFF2-40B4-BE49-F238E27FC236}">
                <a16:creationId xmlns:a16="http://schemas.microsoft.com/office/drawing/2014/main" id="{BE6FAAF3-5053-477C-8AB7-6D90F2E95268}"/>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B4726CA8-9C9D-4A08-9B64-A35B743C55C4}"/>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AB6F5141-77C7-4214-BE08-974486A65FD9}"/>
              </a:ext>
            </a:extLst>
          </p:cNvPr>
          <p:cNvPicPr>
            <a:picLocks noChangeAspect="1"/>
          </p:cNvPicPr>
          <p:nvPr/>
        </p:nvPicPr>
        <p:blipFill>
          <a:blip r:embed="rId6" cstate="print">
            <a:alphaModFix amt="50000"/>
            <a:extLst>
              <a:ext uri="{28A0092B-C50C-407E-A947-70E740481C1C}">
                <a14:useLocalDpi xmlns:a14="http://schemas.microsoft.com/office/drawing/2010/main" val="0"/>
              </a:ext>
            </a:extLst>
          </a:blip>
          <a:stretch>
            <a:fillRect/>
          </a:stretch>
        </p:blipFill>
        <p:spPr>
          <a:xfrm>
            <a:off x="6414343" y="29493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descr="A picture containing drawing&#10;&#10;Description automatically generated">
            <a:extLst>
              <a:ext uri="{FF2B5EF4-FFF2-40B4-BE49-F238E27FC236}">
                <a16:creationId xmlns:a16="http://schemas.microsoft.com/office/drawing/2014/main" id="{DA26DF76-E052-40D5-927A-1C4DFE7C6B43}"/>
              </a:ext>
            </a:extLst>
          </p:cNvPr>
          <p:cNvPicPr>
            <a:picLocks noChangeAspect="1"/>
          </p:cNvPicPr>
          <p:nvPr/>
        </p:nvPicPr>
        <p:blipFill rotWithShape="1">
          <a:blip r:embed="rId7" cstate="print">
            <a:alphaModFix amt="50000"/>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descr="A picture containing clock, drawing&#10;&#10;Description automatically generated">
            <a:extLst>
              <a:ext uri="{FF2B5EF4-FFF2-40B4-BE49-F238E27FC236}">
                <a16:creationId xmlns:a16="http://schemas.microsoft.com/office/drawing/2014/main" id="{3FDC0222-D702-429B-9A8F-E50808A10B0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15" name="Oval 14">
            <a:extLst>
              <a:ext uri="{FF2B5EF4-FFF2-40B4-BE49-F238E27FC236}">
                <a16:creationId xmlns:a16="http://schemas.microsoft.com/office/drawing/2014/main" id="{B48566F6-FA4A-42FB-B1D8-5ABCBF16BD5F}"/>
              </a:ext>
            </a:extLst>
          </p:cNvPr>
          <p:cNvSpPr/>
          <p:nvPr/>
        </p:nvSpPr>
        <p:spPr>
          <a:xfrm>
            <a:off x="7432244" y="299439"/>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graphicFrame>
        <p:nvGraphicFramePr>
          <p:cNvPr id="17" name="Table 16">
            <a:extLst>
              <a:ext uri="{FF2B5EF4-FFF2-40B4-BE49-F238E27FC236}">
                <a16:creationId xmlns:a16="http://schemas.microsoft.com/office/drawing/2014/main" id="{55701B7E-07AD-4F26-BBFC-275D1E7E3EF8}"/>
              </a:ext>
            </a:extLst>
          </p:cNvPr>
          <p:cNvGraphicFramePr>
            <a:graphicFrameLocks noGrp="1"/>
          </p:cNvGraphicFramePr>
          <p:nvPr>
            <p:extLst>
              <p:ext uri="{D42A27DB-BD31-4B8C-83A1-F6EECF244321}">
                <p14:modId xmlns:p14="http://schemas.microsoft.com/office/powerpoint/2010/main" val="4026970116"/>
              </p:ext>
            </p:extLst>
          </p:nvPr>
        </p:nvGraphicFramePr>
        <p:xfrm>
          <a:off x="457199" y="1615981"/>
          <a:ext cx="6434104" cy="3760470"/>
        </p:xfrm>
        <a:graphic>
          <a:graphicData uri="http://schemas.openxmlformats.org/drawingml/2006/table">
            <a:tbl>
              <a:tblPr>
                <a:tableStyleId>{B301B821-A1FF-4177-AEE7-76D212191A09}</a:tableStyleId>
              </a:tblPr>
              <a:tblGrid>
                <a:gridCol w="494524">
                  <a:extLst>
                    <a:ext uri="{9D8B030D-6E8A-4147-A177-3AD203B41FA5}">
                      <a16:colId xmlns:a16="http://schemas.microsoft.com/office/drawing/2014/main" val="1720339325"/>
                    </a:ext>
                  </a:extLst>
                </a:gridCol>
                <a:gridCol w="1698588">
                  <a:extLst>
                    <a:ext uri="{9D8B030D-6E8A-4147-A177-3AD203B41FA5}">
                      <a16:colId xmlns:a16="http://schemas.microsoft.com/office/drawing/2014/main" val="4119092814"/>
                    </a:ext>
                  </a:extLst>
                </a:gridCol>
                <a:gridCol w="1380789">
                  <a:extLst>
                    <a:ext uri="{9D8B030D-6E8A-4147-A177-3AD203B41FA5}">
                      <a16:colId xmlns:a16="http://schemas.microsoft.com/office/drawing/2014/main" val="3084032245"/>
                    </a:ext>
                  </a:extLst>
                </a:gridCol>
                <a:gridCol w="832856">
                  <a:extLst>
                    <a:ext uri="{9D8B030D-6E8A-4147-A177-3AD203B41FA5}">
                      <a16:colId xmlns:a16="http://schemas.microsoft.com/office/drawing/2014/main" val="468501972"/>
                    </a:ext>
                  </a:extLst>
                </a:gridCol>
                <a:gridCol w="1052028">
                  <a:extLst>
                    <a:ext uri="{9D8B030D-6E8A-4147-A177-3AD203B41FA5}">
                      <a16:colId xmlns:a16="http://schemas.microsoft.com/office/drawing/2014/main" val="3718288076"/>
                    </a:ext>
                  </a:extLst>
                </a:gridCol>
                <a:gridCol w="975319">
                  <a:extLst>
                    <a:ext uri="{9D8B030D-6E8A-4147-A177-3AD203B41FA5}">
                      <a16:colId xmlns:a16="http://schemas.microsoft.com/office/drawing/2014/main" val="3642247654"/>
                    </a:ext>
                  </a:extLst>
                </a:gridCol>
              </a:tblGrid>
              <a:tr h="399395">
                <a:tc>
                  <a:txBody>
                    <a:bodyPr/>
                    <a:lstStyle/>
                    <a:p>
                      <a:pPr algn="ctr" fontAlgn="b"/>
                      <a:endParaRPr lang="en-AU" sz="1600" b="0" i="0" u="none" strike="noStrike">
                        <a:solidFill>
                          <a:schemeClr val="bg1"/>
                        </a:solidFill>
                        <a:effectLst/>
                        <a:latin typeface="Calibri" panose="020F0502020204030204" pitchFamily="34" charset="0"/>
                      </a:endParaRPr>
                    </a:p>
                  </a:txBody>
                  <a:tcPr marL="9525" marR="9525" marT="9525" marB="0" anchor="b">
                    <a:solidFill>
                      <a:schemeClr val="accent2"/>
                    </a:solidFill>
                  </a:tcPr>
                </a:tc>
                <a:tc>
                  <a:txBody>
                    <a:bodyPr/>
                    <a:lstStyle/>
                    <a:p>
                      <a:pPr algn="ctr" fontAlgn="b"/>
                      <a:r>
                        <a:rPr lang="en-AU" sz="1500" b="1" u="none" strike="noStrike">
                          <a:solidFill>
                            <a:schemeClr val="bg1"/>
                          </a:solidFill>
                          <a:effectLst/>
                        </a:rPr>
                        <a:t>Teacher</a:t>
                      </a:r>
                      <a:endParaRPr lang="en-AU" sz="1500" b="1" i="0" u="none" strike="noStrike">
                        <a:solidFill>
                          <a:schemeClr val="bg1"/>
                        </a:solidFill>
                        <a:effectLst/>
                        <a:latin typeface="Calibri" panose="020F0502020204030204" pitchFamily="34" charset="0"/>
                      </a:endParaRPr>
                    </a:p>
                  </a:txBody>
                  <a:tcPr marL="9525" marR="9525" marT="9525" marB="0" anchor="b">
                    <a:solidFill>
                      <a:schemeClr val="accent2"/>
                    </a:solidFill>
                  </a:tcPr>
                </a:tc>
                <a:tc>
                  <a:txBody>
                    <a:bodyPr/>
                    <a:lstStyle/>
                    <a:p>
                      <a:pPr algn="ctr" fontAlgn="b"/>
                      <a:r>
                        <a:rPr lang="en-AU" sz="1500" b="1" u="none" strike="noStrike">
                          <a:solidFill>
                            <a:schemeClr val="bg1"/>
                          </a:solidFill>
                          <a:effectLst/>
                        </a:rPr>
                        <a:t>Group</a:t>
                      </a:r>
                      <a:endParaRPr lang="en-AU" sz="1500" b="1" i="0" u="none" strike="noStrike">
                        <a:solidFill>
                          <a:schemeClr val="bg1"/>
                        </a:solidFill>
                        <a:effectLst/>
                        <a:latin typeface="Calibri" panose="020F0502020204030204" pitchFamily="34" charset="0"/>
                      </a:endParaRPr>
                    </a:p>
                  </a:txBody>
                  <a:tcPr marL="9525" marR="9525" marT="9525" marB="0" anchor="b">
                    <a:solidFill>
                      <a:schemeClr val="accent2"/>
                    </a:solidFill>
                  </a:tcPr>
                </a:tc>
                <a:tc>
                  <a:txBody>
                    <a:bodyPr/>
                    <a:lstStyle/>
                    <a:p>
                      <a:pPr algn="ctr" fontAlgn="b"/>
                      <a:r>
                        <a:rPr lang="en-AU" sz="1500" b="1" u="none" strike="noStrike">
                          <a:solidFill>
                            <a:schemeClr val="bg1"/>
                          </a:solidFill>
                          <a:effectLst/>
                        </a:rPr>
                        <a:t>Lesson progress</a:t>
                      </a:r>
                      <a:endParaRPr lang="en-AU" sz="1500" b="1" i="0" u="none" strike="noStrike">
                        <a:solidFill>
                          <a:schemeClr val="bg1"/>
                        </a:solidFill>
                        <a:effectLst/>
                        <a:latin typeface="Calibri" panose="020F0502020204030204" pitchFamily="34" charset="0"/>
                      </a:endParaRPr>
                    </a:p>
                  </a:txBody>
                  <a:tcPr marL="9525" marR="9525" marT="9525" marB="0" anchor="b">
                    <a:solidFill>
                      <a:schemeClr val="accent2"/>
                    </a:solidFill>
                  </a:tcPr>
                </a:tc>
                <a:tc>
                  <a:txBody>
                    <a:bodyPr/>
                    <a:lstStyle/>
                    <a:p>
                      <a:pPr algn="ctr" fontAlgn="b"/>
                      <a:r>
                        <a:rPr lang="en-AU" sz="1500" b="1" u="none" strike="noStrike">
                          <a:solidFill>
                            <a:schemeClr val="bg1"/>
                          </a:solidFill>
                          <a:effectLst/>
                        </a:rPr>
                        <a:t>Students tested</a:t>
                      </a:r>
                      <a:endParaRPr lang="en-AU" sz="1500" b="1" i="0" u="none" strike="noStrike">
                        <a:solidFill>
                          <a:schemeClr val="bg1"/>
                        </a:solidFill>
                        <a:effectLst/>
                        <a:latin typeface="Calibri" panose="020F0502020204030204" pitchFamily="34" charset="0"/>
                      </a:endParaRPr>
                    </a:p>
                  </a:txBody>
                  <a:tcPr marL="9525" marR="9525" marT="9525" marB="0" anchor="b">
                    <a:solidFill>
                      <a:schemeClr val="accent2"/>
                    </a:solidFill>
                  </a:tcPr>
                </a:tc>
                <a:tc>
                  <a:txBody>
                    <a:bodyPr/>
                    <a:lstStyle/>
                    <a:p>
                      <a:pPr algn="ctr" fontAlgn="b"/>
                      <a:r>
                        <a:rPr lang="en-AU" sz="1500" b="1" u="none" strike="noStrike">
                          <a:solidFill>
                            <a:schemeClr val="bg1"/>
                          </a:solidFill>
                          <a:effectLst/>
                        </a:rPr>
                        <a:t>Test results</a:t>
                      </a:r>
                      <a:endParaRPr lang="en-AU" sz="1500" b="1" i="0" u="none" strike="noStrike">
                        <a:solidFill>
                          <a:schemeClr val="bg1"/>
                        </a:solidFill>
                        <a:effectLst/>
                        <a:latin typeface="Calibri" panose="020F0502020204030204" pitchFamily="34" charset="0"/>
                      </a:endParaRPr>
                    </a:p>
                  </a:txBody>
                  <a:tcPr marL="9525" marR="9525" marT="9525" marB="0" anchor="b">
                    <a:solidFill>
                      <a:schemeClr val="accent2"/>
                    </a:solidFill>
                  </a:tcPr>
                </a:tc>
                <a:extLst>
                  <a:ext uri="{0D108BD9-81ED-4DB2-BD59-A6C34878D82A}">
                    <a16:rowId xmlns:a16="http://schemas.microsoft.com/office/drawing/2014/main" val="3518084944"/>
                  </a:ext>
                </a:extLst>
              </a:tr>
              <a:tr h="200025">
                <a:tc rowSpan="5">
                  <a:txBody>
                    <a:bodyPr/>
                    <a:lstStyle/>
                    <a:p>
                      <a:pPr algn="l" fontAlgn="ctr"/>
                      <a:r>
                        <a:rPr lang="en-AU" sz="1600" b="0" i="0" u="none" strike="noStrike">
                          <a:solidFill>
                            <a:srgbClr val="000000"/>
                          </a:solidFill>
                          <a:effectLst/>
                          <a:latin typeface="Calibri" panose="020F0502020204030204" pitchFamily="34" charset="0"/>
                        </a:rPr>
                        <a:t>Prep</a:t>
                      </a:r>
                    </a:p>
                  </a:txBody>
                  <a:tcPr marL="9525" marR="9525" marT="9525" marB="0" anchor="ctr">
                    <a:solidFill>
                      <a:schemeClr val="bg1">
                        <a:lumMod val="95000"/>
                      </a:schemeClr>
                    </a:solidFill>
                  </a:tcPr>
                </a:tc>
                <a:tc rowSpan="2">
                  <a:txBody>
                    <a:bodyPr/>
                    <a:lstStyle/>
                    <a:p>
                      <a:pPr algn="l" fontAlgn="ctr"/>
                      <a:r>
                        <a:rPr lang="en-AU" sz="1600" u="none" strike="noStrike" err="1">
                          <a:effectLst/>
                        </a:rPr>
                        <a:t>Satika</a:t>
                      </a:r>
                      <a:r>
                        <a:rPr lang="en-AU" sz="1600" u="none" strike="noStrike">
                          <a:effectLst/>
                        </a:rPr>
                        <a:t> Romero</a:t>
                      </a:r>
                      <a:endParaRPr lang="en-AU" sz="16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26096654"/>
                  </a:ext>
                </a:extLst>
              </a:tr>
              <a:tr h="190500">
                <a:tc vMerge="1">
                  <a:txBody>
                    <a:bodyPr/>
                    <a:lstStyle/>
                    <a:p>
                      <a:endParaRPr lang="en-AU"/>
                    </a:p>
                  </a:txBody>
                  <a:tcPr/>
                </a:tc>
                <a:tc vMerge="1">
                  <a:txBody>
                    <a:bodyPr/>
                    <a:lstStyle/>
                    <a:p>
                      <a:endParaRPr lang="en-AU"/>
                    </a:p>
                  </a:txBody>
                  <a:tcPr/>
                </a:tc>
                <a:tc>
                  <a:txBody>
                    <a:bodyPr/>
                    <a:lstStyle/>
                    <a:p>
                      <a:pPr algn="l"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11638460"/>
                  </a:ext>
                </a:extLst>
              </a:tr>
              <a:tr h="190500">
                <a:tc vMerge="1">
                  <a:txBody>
                    <a:bodyPr/>
                    <a:lstStyle/>
                    <a:p>
                      <a:pPr algn="l"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600" u="none" strike="noStrike" err="1">
                          <a:effectLst/>
                        </a:rPr>
                        <a:t>Shiniquia</a:t>
                      </a:r>
                      <a:r>
                        <a:rPr lang="en-AU" sz="1600" u="none" strike="noStrike">
                          <a:effectLst/>
                        </a:rPr>
                        <a:t> Morris</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28990589"/>
                  </a:ext>
                </a:extLst>
              </a:tr>
              <a:tr h="190500">
                <a:tc vMerge="1">
                  <a:txBody>
                    <a:bodyPr/>
                    <a:lstStyle/>
                    <a:p>
                      <a:pPr algn="l" fontAlgn="ctr"/>
                      <a:endParaRPr lang="en-AU" sz="1600" b="0" i="0" u="none" strike="noStrike">
                        <a:solidFill>
                          <a:srgbClr val="000000"/>
                        </a:solidFill>
                        <a:effectLst/>
                        <a:latin typeface="Calibri" panose="020F0502020204030204" pitchFamily="34" charset="0"/>
                      </a:endParaRPr>
                    </a:p>
                  </a:txBody>
                  <a:tcPr marL="9525" marR="9525" marT="9525" marB="0" anchor="ctr"/>
                </a:tc>
                <a:tc rowSpan="2">
                  <a:txBody>
                    <a:bodyPr/>
                    <a:lstStyle/>
                    <a:p>
                      <a:pPr algn="l" fontAlgn="ctr"/>
                      <a:r>
                        <a:rPr lang="en-AU" sz="1600" u="none" strike="noStrike">
                          <a:effectLst/>
                        </a:rPr>
                        <a:t>Tara Litzow</a:t>
                      </a:r>
                      <a:endParaRPr lang="en-AU" sz="16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u="none" strike="noStrike" kern="1200">
                        <a:solidFill>
                          <a:schemeClr val="dk1"/>
                        </a:solidFill>
                        <a:effectLst/>
                        <a:latin typeface="+mn-lt"/>
                        <a:ea typeface="+mn-ea"/>
                        <a:cs typeface="+mn-cs"/>
                      </a:endParaRPr>
                    </a:p>
                  </a:txBody>
                  <a:tcPr marL="9525" marR="9525" marT="9525" marB="0" anchor="b">
                    <a:solidFill>
                      <a:schemeClr val="bg1">
                        <a:lumMod val="95000"/>
                      </a:schemeClr>
                    </a:solidFill>
                  </a:tcPr>
                </a:tc>
                <a:tc>
                  <a:txBody>
                    <a:bodyPr/>
                    <a:lstStyle/>
                    <a:p>
                      <a:pPr algn="r" fontAlgn="b"/>
                      <a:endParaRPr lang="en-AU" sz="1600" u="none" strike="noStrike" kern="1200">
                        <a:solidFill>
                          <a:schemeClr val="dk1"/>
                        </a:solidFill>
                        <a:effectLst/>
                        <a:latin typeface="+mn-lt"/>
                        <a:ea typeface="+mn-ea"/>
                        <a:cs typeface="+mn-cs"/>
                      </a:endParaRPr>
                    </a:p>
                  </a:txBody>
                  <a:tcPr marL="9525" marR="9525" marT="9525" marB="0" anchor="b"/>
                </a:tc>
                <a:extLst>
                  <a:ext uri="{0D108BD9-81ED-4DB2-BD59-A6C34878D82A}">
                    <a16:rowId xmlns:a16="http://schemas.microsoft.com/office/drawing/2014/main" val="415251691"/>
                  </a:ext>
                </a:extLst>
              </a:tr>
              <a:tr h="190500">
                <a:tc vMerge="1">
                  <a:txBody>
                    <a:bodyPr/>
                    <a:lstStyle/>
                    <a:p>
                      <a:endParaRPr lang="en-AU"/>
                    </a:p>
                  </a:txBody>
                  <a:tcPr/>
                </a:tc>
                <a:tc vMerge="1">
                  <a:txBody>
                    <a:bodyPr/>
                    <a:lstStyle/>
                    <a:p>
                      <a:endParaRPr lang="en-AU"/>
                    </a:p>
                  </a:txBody>
                  <a:tcPr/>
                </a:tc>
                <a:tc>
                  <a:txBody>
                    <a:bodyPr/>
                    <a:lstStyle/>
                    <a:p>
                      <a:pPr algn="l"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95578320"/>
                  </a:ext>
                </a:extLst>
              </a:tr>
              <a:tr h="200025">
                <a:tc rowSpan="4">
                  <a:txBody>
                    <a:bodyPr/>
                    <a:lstStyle/>
                    <a:p>
                      <a:pPr algn="l" fontAlgn="b"/>
                      <a:r>
                        <a:rPr lang="en-AU" sz="1600" b="0" i="0" u="none" strike="noStrike">
                          <a:solidFill>
                            <a:srgbClr val="000000"/>
                          </a:solidFill>
                          <a:effectLst/>
                          <a:latin typeface="Calibri" panose="020F0502020204030204" pitchFamily="34" charset="0"/>
                        </a:rPr>
                        <a:t>Y1</a:t>
                      </a:r>
                    </a:p>
                  </a:txBody>
                  <a:tcPr marL="9525" marR="9525" marT="9525" marB="0" anchor="ctr">
                    <a:solidFill>
                      <a:schemeClr val="bg1">
                        <a:lumMod val="95000"/>
                      </a:schemeClr>
                    </a:solidFill>
                  </a:tcPr>
                </a:tc>
                <a:tc>
                  <a:txBody>
                    <a:bodyPr/>
                    <a:lstStyle/>
                    <a:p>
                      <a:pPr algn="l" fontAlgn="b"/>
                      <a:r>
                        <a:rPr lang="en-AU" sz="1600" u="none" strike="noStrike">
                          <a:effectLst/>
                        </a:rPr>
                        <a:t>Laverne Woibo</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6307996"/>
                  </a:ext>
                </a:extLst>
              </a:tr>
              <a:tr h="190500">
                <a:tc vMerge="1">
                  <a:txBody>
                    <a:bodyPr/>
                    <a:lstStyle/>
                    <a:p>
                      <a:pPr algn="l"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600" u="none" strike="noStrike">
                          <a:effectLst/>
                        </a:rPr>
                        <a:t>Ryan Grayson </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08605778"/>
                  </a:ext>
                </a:extLst>
              </a:tr>
              <a:tr h="190500">
                <a:tc vMerge="1">
                  <a:txBody>
                    <a:bodyPr/>
                    <a:lstStyle/>
                    <a:p>
                      <a:pPr algn="l"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600" u="none" strike="noStrike">
                          <a:effectLst/>
                        </a:rPr>
                        <a:t>Shiniquia Morris</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33450220"/>
                  </a:ext>
                </a:extLst>
              </a:tr>
              <a:tr h="190500">
                <a:tc vMerge="1">
                  <a:txBody>
                    <a:bodyPr/>
                    <a:lstStyle/>
                    <a:p>
                      <a:pPr algn="l"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600" u="none" strike="noStrike">
                          <a:effectLst/>
                        </a:rPr>
                        <a:t>Tara Litzow</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u="none" strike="noStrike" kern="1200">
                        <a:solidFill>
                          <a:schemeClr val="dk1"/>
                        </a:solidFill>
                        <a:effectLst/>
                        <a:latin typeface="+mn-lt"/>
                        <a:ea typeface="+mn-ea"/>
                        <a:cs typeface="+mn-cs"/>
                      </a:endParaRPr>
                    </a:p>
                  </a:txBody>
                  <a:tcPr marL="9525" marR="9525" marT="9525" marB="0" anchor="b">
                    <a:solidFill>
                      <a:schemeClr val="bg1">
                        <a:lumMod val="95000"/>
                      </a:schemeClr>
                    </a:solidFill>
                  </a:tcPr>
                </a:tc>
                <a:tc>
                  <a:txBody>
                    <a:bodyPr/>
                    <a:lstStyle/>
                    <a:p>
                      <a:pPr algn="r" fontAlgn="b"/>
                      <a:endParaRPr lang="en-AU" sz="1600" u="none" strike="noStrike" kern="1200">
                        <a:solidFill>
                          <a:schemeClr val="dk1"/>
                        </a:solidFill>
                        <a:effectLst/>
                        <a:latin typeface="+mn-lt"/>
                        <a:ea typeface="+mn-ea"/>
                        <a:cs typeface="+mn-cs"/>
                      </a:endParaRPr>
                    </a:p>
                  </a:txBody>
                  <a:tcPr marL="9525" marR="9525" marT="9525" marB="0" anchor="b"/>
                </a:tc>
                <a:extLst>
                  <a:ext uri="{0D108BD9-81ED-4DB2-BD59-A6C34878D82A}">
                    <a16:rowId xmlns:a16="http://schemas.microsoft.com/office/drawing/2014/main" val="2551466353"/>
                  </a:ext>
                </a:extLst>
              </a:tr>
              <a:tr h="200025">
                <a:tc rowSpan="2">
                  <a:txBody>
                    <a:bodyPr/>
                    <a:lstStyle/>
                    <a:p>
                      <a:pPr algn="l" fontAlgn="b"/>
                      <a:r>
                        <a:rPr lang="en-AU" sz="1600" b="0" i="0" u="none" strike="noStrike">
                          <a:solidFill>
                            <a:srgbClr val="000000"/>
                          </a:solidFill>
                          <a:effectLst/>
                          <a:latin typeface="Calibri" panose="020F0502020204030204" pitchFamily="34" charset="0"/>
                        </a:rPr>
                        <a:t>Y2</a:t>
                      </a:r>
                    </a:p>
                  </a:txBody>
                  <a:tcPr marL="9525" marR="9525" marT="9525" marB="0" anchor="ctr">
                    <a:solidFill>
                      <a:schemeClr val="bg1">
                        <a:lumMod val="95000"/>
                      </a:schemeClr>
                    </a:solidFill>
                  </a:tcPr>
                </a:tc>
                <a:tc>
                  <a:txBody>
                    <a:bodyPr/>
                    <a:lstStyle/>
                    <a:p>
                      <a:pPr algn="l" fontAlgn="b"/>
                      <a:r>
                        <a:rPr lang="en-AU" sz="1600" u="none" strike="noStrike">
                          <a:effectLst/>
                        </a:rPr>
                        <a:t>Michael Keating</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81482853"/>
                  </a:ext>
                </a:extLst>
              </a:tr>
              <a:tr h="190500">
                <a:tc vMerge="1">
                  <a:txBody>
                    <a:bodyPr/>
                    <a:lstStyle/>
                    <a:p>
                      <a:pPr algn="l"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600" u="none" strike="noStrike">
                          <a:effectLst/>
                        </a:rPr>
                        <a:t>Michael Rickard</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1625625"/>
                  </a:ext>
                </a:extLst>
              </a:tr>
              <a:tr h="200025">
                <a:tc>
                  <a:txBody>
                    <a:bodyPr/>
                    <a:lstStyle/>
                    <a:p>
                      <a:pPr algn="l" fontAlgn="b"/>
                      <a:r>
                        <a:rPr lang="en-AU" sz="1600" b="0" i="0" u="none" strike="noStrike">
                          <a:solidFill>
                            <a:srgbClr val="000000"/>
                          </a:solidFill>
                          <a:effectLst/>
                          <a:latin typeface="Calibri" panose="020F0502020204030204" pitchFamily="34" charset="0"/>
                        </a:rPr>
                        <a:t>Y3</a:t>
                      </a:r>
                    </a:p>
                  </a:txBody>
                  <a:tcPr marL="9525" marR="9525" marT="9525" marB="0" anchor="ctr">
                    <a:solidFill>
                      <a:schemeClr val="bg1">
                        <a:lumMod val="95000"/>
                      </a:schemeClr>
                    </a:solidFill>
                  </a:tcPr>
                </a:tc>
                <a:tc>
                  <a:txBody>
                    <a:bodyPr/>
                    <a:lstStyle/>
                    <a:p>
                      <a:pPr algn="l" fontAlgn="b"/>
                      <a:r>
                        <a:rPr lang="en-AU" sz="1600" u="none" strike="noStrike">
                          <a:effectLst/>
                        </a:rPr>
                        <a:t>Caitlynn Booth</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45397171"/>
                  </a:ext>
                </a:extLst>
              </a:tr>
              <a:tr h="200025">
                <a:tc>
                  <a:txBody>
                    <a:bodyPr/>
                    <a:lstStyle/>
                    <a:p>
                      <a:pPr algn="l" fontAlgn="b"/>
                      <a:r>
                        <a:rPr lang="en-AU" sz="1600" b="0" i="0" u="none" strike="noStrike">
                          <a:solidFill>
                            <a:srgbClr val="000000"/>
                          </a:solidFill>
                          <a:effectLst/>
                          <a:latin typeface="Calibri" panose="020F0502020204030204" pitchFamily="34" charset="0"/>
                        </a:rPr>
                        <a:t>Y4</a:t>
                      </a:r>
                    </a:p>
                  </a:txBody>
                  <a:tcPr marL="9525" marR="9525" marT="9525" marB="0" anchor="ctr">
                    <a:solidFill>
                      <a:schemeClr val="bg1">
                        <a:lumMod val="95000"/>
                      </a:schemeClr>
                    </a:solidFill>
                  </a:tcPr>
                </a:tc>
                <a:tc>
                  <a:txBody>
                    <a:bodyPr/>
                    <a:lstStyle/>
                    <a:p>
                      <a:pPr algn="l" fontAlgn="b"/>
                      <a:r>
                        <a:rPr lang="en-AU" sz="1600" u="none" strike="noStrike">
                          <a:effectLst/>
                        </a:rPr>
                        <a:t>Trent Grayson</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tc>
                  <a:txBody>
                    <a:bodyPr/>
                    <a:lstStyle/>
                    <a:p>
                      <a:pPr algn="r" fontAlgn="b"/>
                      <a:endParaRPr lang="en-AU"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04036206"/>
                  </a:ext>
                </a:extLst>
              </a:tr>
            </a:tbl>
          </a:graphicData>
        </a:graphic>
      </p:graphicFrame>
      <p:sp>
        <p:nvSpPr>
          <p:cNvPr id="18" name="Rectangle 17">
            <a:extLst>
              <a:ext uri="{FF2B5EF4-FFF2-40B4-BE49-F238E27FC236}">
                <a16:creationId xmlns:a16="http://schemas.microsoft.com/office/drawing/2014/main" id="{C67850D0-24DC-4681-9F48-1B4E3EFD961C}"/>
              </a:ext>
            </a:extLst>
          </p:cNvPr>
          <p:cNvSpPr/>
          <p:nvPr/>
        </p:nvSpPr>
        <p:spPr>
          <a:xfrm>
            <a:off x="6891305" y="1273863"/>
            <a:ext cx="2252695" cy="1200329"/>
          </a:xfrm>
          <a:prstGeom prst="rect">
            <a:avLst/>
          </a:prstGeom>
        </p:spPr>
        <p:txBody>
          <a:bodyPr wrap="square">
            <a:spAutoFit/>
          </a:bodyPr>
          <a:lstStyle/>
          <a:p>
            <a:pPr algn="ctr"/>
            <a:r>
              <a:rPr lang="en-US" sz="1600" b="1" i="0">
                <a:solidFill>
                  <a:schemeClr val="tx2"/>
                </a:solidFill>
                <a:latin typeface="+mn-lt"/>
              </a:rPr>
              <a:t>Action focus</a:t>
            </a:r>
          </a:p>
          <a:p>
            <a:pPr algn="ctr"/>
            <a:endParaRPr lang="en-US" sz="800" b="1" i="0">
              <a:solidFill>
                <a:schemeClr val="tx2"/>
              </a:solidFill>
            </a:endParaRPr>
          </a:p>
          <a:p>
            <a:pPr marL="171450" indent="-171450">
              <a:buFont typeface="Arial" panose="020B0604020202020204" pitchFamily="34" charset="0"/>
              <a:buChar char="•"/>
            </a:pPr>
            <a:r>
              <a:rPr lang="en-US" sz="1600" i="0">
                <a:solidFill>
                  <a:schemeClr val="tx1"/>
                </a:solidFill>
                <a:latin typeface="+mn-lt"/>
              </a:rPr>
              <a:t>Point 1</a:t>
            </a:r>
          </a:p>
          <a:p>
            <a:pPr marL="171450" indent="-171450">
              <a:buFont typeface="Arial" panose="020B0604020202020204" pitchFamily="34" charset="0"/>
              <a:buChar char="•"/>
            </a:pPr>
            <a:r>
              <a:rPr lang="en-US" sz="1600" i="0">
                <a:solidFill>
                  <a:schemeClr val="tx1"/>
                </a:solidFill>
                <a:latin typeface="+mn-lt"/>
              </a:rPr>
              <a:t>Point 2</a:t>
            </a:r>
          </a:p>
          <a:p>
            <a:pPr marL="171450" indent="-171450">
              <a:buFont typeface="Arial" panose="020B0604020202020204" pitchFamily="34" charset="0"/>
              <a:buChar char="•"/>
            </a:pPr>
            <a:r>
              <a:rPr lang="en-US" sz="1600" i="0">
                <a:solidFill>
                  <a:schemeClr val="tx1"/>
                </a:solidFill>
                <a:latin typeface="+mn-lt"/>
              </a:rPr>
              <a:t>Point 3</a:t>
            </a:r>
          </a:p>
        </p:txBody>
      </p:sp>
      <p:sp>
        <p:nvSpPr>
          <p:cNvPr id="16" name="TextBox 15">
            <a:extLst>
              <a:ext uri="{FF2B5EF4-FFF2-40B4-BE49-F238E27FC236}">
                <a16:creationId xmlns:a16="http://schemas.microsoft.com/office/drawing/2014/main" id="{7F6075FC-55FE-414B-B9F3-8AA4FDC6AE4E}"/>
              </a:ext>
            </a:extLst>
          </p:cNvPr>
          <p:cNvSpPr txBox="1"/>
          <p:nvPr/>
        </p:nvSpPr>
        <p:spPr>
          <a:xfrm>
            <a:off x="131577" y="1173726"/>
            <a:ext cx="4585566" cy="461665"/>
          </a:xfrm>
          <a:prstGeom prst="rect">
            <a:avLst/>
          </a:prstGeom>
          <a:noFill/>
          <a:ln>
            <a:noFill/>
          </a:ln>
        </p:spPr>
        <p:txBody>
          <a:bodyPr wrap="square" rtlCol="0">
            <a:spAutoFit/>
          </a:bodyPr>
          <a:lstStyle/>
          <a:p>
            <a:pPr algn="ctr"/>
            <a:r>
              <a:rPr lang="en-US" b="1" i="0">
                <a:solidFill>
                  <a:schemeClr val="tx2"/>
                </a:solidFill>
                <a:latin typeface="Calibri"/>
                <a:cs typeface="Calibri"/>
              </a:rPr>
              <a:t>Health and physical education</a:t>
            </a:r>
            <a:endParaRPr lang="en-AU" b="1" i="0">
              <a:solidFill>
                <a:schemeClr val="tx2"/>
              </a:solidFill>
              <a:latin typeface="Calibri"/>
              <a:cs typeface="Calibri"/>
            </a:endParaRPr>
          </a:p>
        </p:txBody>
      </p:sp>
    </p:spTree>
    <p:extLst>
      <p:ext uri="{BB962C8B-B14F-4D97-AF65-F5344CB8AC3E}">
        <p14:creationId xmlns:p14="http://schemas.microsoft.com/office/powerpoint/2010/main" val="2435928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hart 20">
            <a:extLst>
              <a:ext uri="{FF2B5EF4-FFF2-40B4-BE49-F238E27FC236}">
                <a16:creationId xmlns:a16="http://schemas.microsoft.com/office/drawing/2014/main" id="{CE29A235-711A-4990-AD41-175C5679250F}"/>
              </a:ext>
            </a:extLst>
          </p:cNvPr>
          <p:cNvGraphicFramePr>
            <a:graphicFrameLocks/>
          </p:cNvGraphicFramePr>
          <p:nvPr>
            <p:extLst>
              <p:ext uri="{D42A27DB-BD31-4B8C-83A1-F6EECF244321}">
                <p14:modId xmlns:p14="http://schemas.microsoft.com/office/powerpoint/2010/main" val="635026148"/>
              </p:ext>
            </p:extLst>
          </p:nvPr>
        </p:nvGraphicFramePr>
        <p:xfrm>
          <a:off x="4518059" y="1817176"/>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p:cNvSpPr>
            <a:spLocks noGrp="1"/>
          </p:cNvSpPr>
          <p:nvPr>
            <p:ph type="title"/>
          </p:nvPr>
        </p:nvSpPr>
        <p:spPr/>
        <p:txBody>
          <a:bodyPr/>
          <a:lstStyle/>
          <a:p>
            <a:r>
              <a:rPr lang="en-AU"/>
              <a:t>Culture</a:t>
            </a:r>
            <a:endParaRPr lang="en-US"/>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18</a:t>
            </a:fld>
            <a:endParaRPr lang="en-AU"/>
          </a:p>
        </p:txBody>
      </p:sp>
      <p:sp>
        <p:nvSpPr>
          <p:cNvPr id="2" name="Rectangle 1">
            <a:extLst>
              <a:ext uri="{FF2B5EF4-FFF2-40B4-BE49-F238E27FC236}">
                <a16:creationId xmlns:a16="http://schemas.microsoft.com/office/drawing/2014/main" id="{D0FC8BF2-5E36-4868-A542-1A26FF02FB95}"/>
              </a:ext>
            </a:extLst>
          </p:cNvPr>
          <p:cNvSpPr/>
          <p:nvPr/>
        </p:nvSpPr>
        <p:spPr>
          <a:xfrm>
            <a:off x="457200" y="961577"/>
            <a:ext cx="8121719" cy="307777"/>
          </a:xfrm>
          <a:prstGeom prst="rect">
            <a:avLst/>
          </a:prstGeom>
        </p:spPr>
        <p:txBody>
          <a:bodyPr wrap="square">
            <a:spAutoFit/>
          </a:bodyPr>
          <a:lstStyle/>
          <a:p>
            <a:r>
              <a:rPr lang="en-US" sz="1400">
                <a:solidFill>
                  <a:schemeClr val="tx2"/>
                </a:solidFill>
              </a:rPr>
              <a:t>Ensures students learn about their Indigenous history, people, culture, languages and country</a:t>
            </a:r>
            <a:endParaRPr lang="en-AU" sz="1400">
              <a:solidFill>
                <a:schemeClr val="tx2"/>
              </a:solidFill>
            </a:endParaRPr>
          </a:p>
        </p:txBody>
      </p:sp>
      <p:pic>
        <p:nvPicPr>
          <p:cNvPr id="5" name="Picture 4" descr="A picture containing drawing&#10;&#10;Description automatically generated">
            <a:extLst>
              <a:ext uri="{FF2B5EF4-FFF2-40B4-BE49-F238E27FC236}">
                <a16:creationId xmlns:a16="http://schemas.microsoft.com/office/drawing/2014/main" id="{7198655F-E180-4E9E-8BCC-A02ECE597C07}"/>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descr="A close up of a logo&#10;&#10;Description automatically generated">
            <a:extLst>
              <a:ext uri="{FF2B5EF4-FFF2-40B4-BE49-F238E27FC236}">
                <a16:creationId xmlns:a16="http://schemas.microsoft.com/office/drawing/2014/main" id="{43341563-DE90-46ED-A7E4-CC22AF28B8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7541BB7C-3094-45CD-AF58-F8F6F2E7909C}"/>
              </a:ext>
            </a:extLst>
          </p:cNvPr>
          <p:cNvPicPr>
            <a:picLocks noChangeAspect="1"/>
          </p:cNvPicPr>
          <p:nvPr/>
        </p:nvPicPr>
        <p:blipFill>
          <a:blip r:embed="rId6"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DDC6C3B3-9BB6-4653-A4F6-F57E7BD6B29B}"/>
              </a:ext>
            </a:extLst>
          </p:cNvPr>
          <p:cNvPicPr>
            <a:picLocks noChangeAspect="1"/>
          </p:cNvPicPr>
          <p:nvPr/>
        </p:nvPicPr>
        <p:blipFill>
          <a:blip r:embed="rId7" cstate="print">
            <a:alphaModFix amt="50000"/>
            <a:extLst>
              <a:ext uri="{28A0092B-C50C-407E-A947-70E740481C1C}">
                <a14:useLocalDpi xmlns:a14="http://schemas.microsoft.com/office/drawing/2010/main" val="0"/>
              </a:ext>
            </a:extLst>
          </a:blip>
          <a:stretch>
            <a:fillRect/>
          </a:stretch>
        </p:blipFill>
        <p:spPr>
          <a:xfrm>
            <a:off x="6414343" y="29493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descr="A picture containing drawing&#10;&#10;Description automatically generated">
            <a:extLst>
              <a:ext uri="{FF2B5EF4-FFF2-40B4-BE49-F238E27FC236}">
                <a16:creationId xmlns:a16="http://schemas.microsoft.com/office/drawing/2014/main" id="{BF20E5AA-BBB9-48B8-A284-9E0EA2A927E2}"/>
              </a:ext>
            </a:extLst>
          </p:cNvPr>
          <p:cNvPicPr>
            <a:picLocks noChangeAspect="1"/>
          </p:cNvPicPr>
          <p:nvPr/>
        </p:nvPicPr>
        <p:blipFill rotWithShape="1">
          <a:blip r:embed="rId8" cstate="print">
            <a:alphaModFix amt="50000"/>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10" descr="A picture containing clock, drawing&#10;&#10;Description automatically generated">
            <a:extLst>
              <a:ext uri="{FF2B5EF4-FFF2-40B4-BE49-F238E27FC236}">
                <a16:creationId xmlns:a16="http://schemas.microsoft.com/office/drawing/2014/main" id="{BBE073B4-F427-4923-9ADF-38534EB5257D}"/>
              </a:ext>
            </a:extLst>
          </p:cNvPr>
          <p:cNvPicPr>
            <a:picLocks noChangeAspect="1"/>
          </p:cNvPicPr>
          <p:nvPr/>
        </p:nvPicPr>
        <p:blipFill>
          <a:blip r:embed="rId9"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12" name="Oval 11">
            <a:extLst>
              <a:ext uri="{FF2B5EF4-FFF2-40B4-BE49-F238E27FC236}">
                <a16:creationId xmlns:a16="http://schemas.microsoft.com/office/drawing/2014/main" id="{1DEAC024-1697-4443-A140-4AB708DDDC9D}"/>
              </a:ext>
            </a:extLst>
          </p:cNvPr>
          <p:cNvSpPr/>
          <p:nvPr/>
        </p:nvSpPr>
        <p:spPr>
          <a:xfrm>
            <a:off x="7909916" y="310812"/>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sp>
        <p:nvSpPr>
          <p:cNvPr id="13" name="Rectangle 12">
            <a:extLst>
              <a:ext uri="{FF2B5EF4-FFF2-40B4-BE49-F238E27FC236}">
                <a16:creationId xmlns:a16="http://schemas.microsoft.com/office/drawing/2014/main" id="{C952EAB6-C328-4FBD-81A4-D56B9B0E11EE}"/>
              </a:ext>
            </a:extLst>
          </p:cNvPr>
          <p:cNvSpPr/>
          <p:nvPr/>
        </p:nvSpPr>
        <p:spPr>
          <a:xfrm>
            <a:off x="337650" y="1167646"/>
            <a:ext cx="1630575" cy="461665"/>
          </a:xfrm>
          <a:prstGeom prst="rect">
            <a:avLst/>
          </a:prstGeom>
        </p:spPr>
        <p:txBody>
          <a:bodyPr wrap="none">
            <a:spAutoFit/>
          </a:bodyPr>
          <a:lstStyle/>
          <a:p>
            <a:pPr algn="ctr"/>
            <a:r>
              <a:rPr lang="en-US" b="1" i="0">
                <a:solidFill>
                  <a:schemeClr val="tx2"/>
                </a:solidFill>
                <a:latin typeface="Calibri"/>
                <a:cs typeface="Calibri"/>
              </a:rPr>
              <a:t>Homelands</a:t>
            </a:r>
            <a:endParaRPr lang="en-AU" b="1" i="0">
              <a:solidFill>
                <a:schemeClr val="tx2"/>
              </a:solidFill>
              <a:latin typeface="Calibri"/>
              <a:cs typeface="Calibri"/>
            </a:endParaRPr>
          </a:p>
        </p:txBody>
      </p:sp>
      <p:sp>
        <p:nvSpPr>
          <p:cNvPr id="18" name="Rectangle 17">
            <a:extLst>
              <a:ext uri="{FF2B5EF4-FFF2-40B4-BE49-F238E27FC236}">
                <a16:creationId xmlns:a16="http://schemas.microsoft.com/office/drawing/2014/main" id="{C7759793-8133-47C6-96CC-6A634DD71DC1}"/>
              </a:ext>
            </a:extLst>
          </p:cNvPr>
          <p:cNvSpPr/>
          <p:nvPr/>
        </p:nvSpPr>
        <p:spPr>
          <a:xfrm>
            <a:off x="540100" y="5000936"/>
            <a:ext cx="8063799" cy="1200329"/>
          </a:xfrm>
          <a:prstGeom prst="rect">
            <a:avLst/>
          </a:prstGeom>
        </p:spPr>
        <p:txBody>
          <a:bodyPr wrap="square" lIns="91440" tIns="45720" rIns="91440" bIns="45720" anchor="t">
            <a:spAutoFit/>
          </a:bodyPr>
          <a:lstStyle/>
          <a:p>
            <a:pPr algn="ctr"/>
            <a:r>
              <a:rPr lang="en-US" sz="1600" b="1" i="0">
                <a:solidFill>
                  <a:schemeClr val="tx2"/>
                </a:solidFill>
                <a:latin typeface="+mn-lt"/>
                <a:cs typeface="Arial"/>
              </a:rPr>
              <a:t>Action focus</a:t>
            </a:r>
          </a:p>
          <a:p>
            <a:pPr algn="ctr"/>
            <a:endParaRPr lang="en-US" sz="800" b="1" i="0">
              <a:solidFill>
                <a:schemeClr val="tx2"/>
              </a:solidFill>
              <a:latin typeface="+mn-lt"/>
            </a:endParaRPr>
          </a:p>
          <a:p>
            <a:pPr marL="285750" indent="-285750">
              <a:buFont typeface="Arial" panose="020B0604020202020204" pitchFamily="34" charset="0"/>
              <a:buChar char="•"/>
            </a:pPr>
            <a:r>
              <a:rPr lang="en-AU" sz="1600" i="0">
                <a:solidFill>
                  <a:schemeClr val="tx1"/>
                </a:solidFill>
                <a:latin typeface="+mn-lt"/>
              </a:rPr>
              <a:t>&lt;None&gt; of the groups met lesson target of 1 lesson per week</a:t>
            </a:r>
          </a:p>
          <a:p>
            <a:pPr marL="285750" indent="-285750">
              <a:buFont typeface="Arial" panose="020B0604020202020204" pitchFamily="34" charset="0"/>
              <a:buChar char="•"/>
            </a:pPr>
            <a:r>
              <a:rPr lang="en-AU" sz="1600" i="0">
                <a:solidFill>
                  <a:schemeClr val="tx1"/>
                </a:solidFill>
                <a:latin typeface="+mn-lt"/>
              </a:rPr>
              <a:t>&lt;Years 3-4&gt; has the lowest lesson progress </a:t>
            </a:r>
          </a:p>
          <a:p>
            <a:pPr marL="285750" indent="-285750">
              <a:buFont typeface="Arial" panose="020B0604020202020204" pitchFamily="34" charset="0"/>
              <a:buChar char="•"/>
            </a:pPr>
            <a:r>
              <a:rPr lang="en-AU" sz="1600" i="0">
                <a:solidFill>
                  <a:schemeClr val="tx1"/>
                </a:solidFill>
                <a:latin typeface="+mn-lt"/>
              </a:rPr>
              <a:t>&lt;Prep-Year2&gt; had the lowest assessment results</a:t>
            </a:r>
          </a:p>
        </p:txBody>
      </p:sp>
      <p:graphicFrame>
        <p:nvGraphicFramePr>
          <p:cNvPr id="20" name="Chart 19">
            <a:extLst>
              <a:ext uri="{FF2B5EF4-FFF2-40B4-BE49-F238E27FC236}">
                <a16:creationId xmlns:a16="http://schemas.microsoft.com/office/drawing/2014/main" id="{B026CAF7-5788-4E18-81E7-1EEB41B7C8C1}"/>
              </a:ext>
            </a:extLst>
          </p:cNvPr>
          <p:cNvGraphicFramePr>
            <a:graphicFrameLocks/>
          </p:cNvGraphicFramePr>
          <p:nvPr>
            <p:extLst>
              <p:ext uri="{D42A27DB-BD31-4B8C-83A1-F6EECF244321}">
                <p14:modId xmlns:p14="http://schemas.microsoft.com/office/powerpoint/2010/main" val="4030845650"/>
              </p:ext>
            </p:extLst>
          </p:nvPr>
        </p:nvGraphicFramePr>
        <p:xfrm>
          <a:off x="342800" y="1817176"/>
          <a:ext cx="4572000" cy="2743200"/>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555321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Civics</a:t>
            </a:r>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19</a:t>
            </a:fld>
            <a:endParaRPr lang="en-AU"/>
          </a:p>
        </p:txBody>
      </p:sp>
      <p:sp>
        <p:nvSpPr>
          <p:cNvPr id="3" name="Rectangle 2">
            <a:extLst>
              <a:ext uri="{FF2B5EF4-FFF2-40B4-BE49-F238E27FC236}">
                <a16:creationId xmlns:a16="http://schemas.microsoft.com/office/drawing/2014/main" id="{E852093D-007D-4381-9CB3-D184BFC6A04E}"/>
              </a:ext>
            </a:extLst>
          </p:cNvPr>
          <p:cNvSpPr/>
          <p:nvPr/>
        </p:nvSpPr>
        <p:spPr>
          <a:xfrm>
            <a:off x="457199" y="1736034"/>
            <a:ext cx="8229599" cy="1323439"/>
          </a:xfrm>
          <a:prstGeom prst="rect">
            <a:avLst/>
          </a:prstGeom>
        </p:spPr>
        <p:txBody>
          <a:bodyPr wrap="square">
            <a:spAutoFit/>
          </a:bodyPr>
          <a:lstStyle/>
          <a:p>
            <a:pPr marL="285750" lvl="0" indent="-285750" defTabSz="457200" fontAlgn="auto">
              <a:spcBef>
                <a:spcPts val="0"/>
              </a:spcBef>
              <a:spcAft>
                <a:spcPts val="0"/>
              </a:spcAft>
              <a:buFont typeface="Arial" panose="020B0604020202020204" pitchFamily="34" charset="0"/>
              <a:buChar char="•"/>
            </a:pPr>
            <a:r>
              <a:rPr lang="en-US" sz="1600" i="0">
                <a:solidFill>
                  <a:srgbClr val="3F3F3F"/>
                </a:solidFill>
                <a:latin typeface="Calibri"/>
                <a:cs typeface="Calibri"/>
              </a:rPr>
              <a:t>[Topic 1 – student leaders activity summary]</a:t>
            </a:r>
          </a:p>
          <a:p>
            <a:pPr marL="285750" lvl="0" indent="-285750" defTabSz="457200" fontAlgn="auto">
              <a:spcBef>
                <a:spcPts val="0"/>
              </a:spcBef>
              <a:spcAft>
                <a:spcPts val="0"/>
              </a:spcAft>
              <a:buFont typeface="Arial" panose="020B0604020202020204" pitchFamily="34" charset="0"/>
              <a:buChar char="•"/>
            </a:pPr>
            <a:endParaRPr lang="en-US" sz="1600" i="0">
              <a:solidFill>
                <a:srgbClr val="3F3F3F"/>
              </a:solidFill>
              <a:latin typeface="Calibri"/>
              <a:cs typeface="Calibri"/>
            </a:endParaRPr>
          </a:p>
          <a:p>
            <a:pPr marL="285750" lvl="0" indent="-285750" defTabSz="457200" fontAlgn="auto">
              <a:spcBef>
                <a:spcPts val="0"/>
              </a:spcBef>
              <a:spcAft>
                <a:spcPts val="0"/>
              </a:spcAft>
              <a:buFont typeface="Arial" panose="020B0604020202020204" pitchFamily="34" charset="0"/>
              <a:buChar char="•"/>
            </a:pPr>
            <a:r>
              <a:rPr lang="en-US" sz="1600" i="0">
                <a:solidFill>
                  <a:srgbClr val="3F3F3F"/>
                </a:solidFill>
                <a:latin typeface="Calibri"/>
                <a:cs typeface="Calibri"/>
              </a:rPr>
              <a:t>[Topic 2 – school civic activities]</a:t>
            </a:r>
          </a:p>
          <a:p>
            <a:pPr marL="285750" lvl="0" indent="-285750" defTabSz="457200" fontAlgn="auto">
              <a:spcBef>
                <a:spcPts val="0"/>
              </a:spcBef>
              <a:spcAft>
                <a:spcPts val="0"/>
              </a:spcAft>
              <a:buFont typeface="Arial" panose="020B0604020202020204" pitchFamily="34" charset="0"/>
              <a:buChar char="•"/>
            </a:pPr>
            <a:endParaRPr lang="en-US" sz="1600" i="0">
              <a:solidFill>
                <a:srgbClr val="3F3F3F"/>
              </a:solidFill>
              <a:latin typeface="Calibri"/>
              <a:cs typeface="Calibri"/>
            </a:endParaRPr>
          </a:p>
          <a:p>
            <a:pPr marL="285750" lvl="0" indent="-285750" defTabSz="457200" fontAlgn="auto">
              <a:spcBef>
                <a:spcPts val="0"/>
              </a:spcBef>
              <a:spcAft>
                <a:spcPts val="0"/>
              </a:spcAft>
              <a:buFont typeface="Arial" panose="020B0604020202020204" pitchFamily="34" charset="0"/>
              <a:buChar char="•"/>
            </a:pPr>
            <a:r>
              <a:rPr lang="en-US" sz="1600" i="0">
                <a:solidFill>
                  <a:srgbClr val="3F3F3F"/>
                </a:solidFill>
                <a:latin typeface="Calibri"/>
                <a:cs typeface="Calibri"/>
              </a:rPr>
              <a:t>[Topic 3 – local council engagement with the school]</a:t>
            </a:r>
            <a:endParaRPr lang="en-AU" sz="1600" i="0">
              <a:solidFill>
                <a:srgbClr val="3F3F3F"/>
              </a:solidFill>
              <a:latin typeface="Calibri"/>
              <a:cs typeface="Calibri"/>
            </a:endParaRPr>
          </a:p>
        </p:txBody>
      </p:sp>
      <p:sp>
        <p:nvSpPr>
          <p:cNvPr id="2" name="Rectangle 1">
            <a:extLst>
              <a:ext uri="{FF2B5EF4-FFF2-40B4-BE49-F238E27FC236}">
                <a16:creationId xmlns:a16="http://schemas.microsoft.com/office/drawing/2014/main" id="{22AF400E-FB25-4B71-BED9-BED2762BD388}"/>
              </a:ext>
            </a:extLst>
          </p:cNvPr>
          <p:cNvSpPr/>
          <p:nvPr/>
        </p:nvSpPr>
        <p:spPr>
          <a:xfrm>
            <a:off x="457199" y="946785"/>
            <a:ext cx="8337479" cy="307777"/>
          </a:xfrm>
          <a:prstGeom prst="rect">
            <a:avLst/>
          </a:prstGeom>
        </p:spPr>
        <p:txBody>
          <a:bodyPr wrap="square">
            <a:spAutoFit/>
          </a:bodyPr>
          <a:lstStyle/>
          <a:p>
            <a:r>
              <a:rPr lang="en-US" sz="1400">
                <a:solidFill>
                  <a:schemeClr val="tx2"/>
                </a:solidFill>
              </a:rPr>
              <a:t>Ensures students understand their multi-layered identity and develop an appreciation for diversity </a:t>
            </a:r>
            <a:endParaRPr lang="en-AU" sz="1400">
              <a:solidFill>
                <a:schemeClr val="tx2"/>
              </a:solidFill>
            </a:endParaRPr>
          </a:p>
        </p:txBody>
      </p:sp>
      <p:pic>
        <p:nvPicPr>
          <p:cNvPr id="5" name="Picture 4" descr="A picture containing drawing&#10;&#10;Description automatically generated">
            <a:extLst>
              <a:ext uri="{FF2B5EF4-FFF2-40B4-BE49-F238E27FC236}">
                <a16:creationId xmlns:a16="http://schemas.microsoft.com/office/drawing/2014/main" id="{1D6FED10-A53F-42DE-B951-AE96E3DA2742}"/>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descr="A close up of a logo&#10;&#10;Description automatically generated">
            <a:extLst>
              <a:ext uri="{FF2B5EF4-FFF2-40B4-BE49-F238E27FC236}">
                <a16:creationId xmlns:a16="http://schemas.microsoft.com/office/drawing/2014/main" id="{CBF7D935-7E07-44CA-8764-7B80D6BA9400}"/>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C8995D33-D2FA-4173-AE0C-808E209411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8CBA8BEC-2213-4BA1-96B4-4321C6CDF2DA}"/>
              </a:ext>
            </a:extLst>
          </p:cNvPr>
          <p:cNvPicPr>
            <a:picLocks noChangeAspect="1"/>
          </p:cNvPicPr>
          <p:nvPr/>
        </p:nvPicPr>
        <p:blipFill>
          <a:blip r:embed="rId6" cstate="print">
            <a:alphaModFix amt="50000"/>
            <a:extLst>
              <a:ext uri="{28A0092B-C50C-407E-A947-70E740481C1C}">
                <a14:useLocalDpi xmlns:a14="http://schemas.microsoft.com/office/drawing/2010/main" val="0"/>
              </a:ext>
            </a:extLst>
          </a:blip>
          <a:stretch>
            <a:fillRect/>
          </a:stretch>
        </p:blipFill>
        <p:spPr>
          <a:xfrm>
            <a:off x="6414343" y="29493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descr="A picture containing drawing&#10;&#10;Description automatically generated">
            <a:extLst>
              <a:ext uri="{FF2B5EF4-FFF2-40B4-BE49-F238E27FC236}">
                <a16:creationId xmlns:a16="http://schemas.microsoft.com/office/drawing/2014/main" id="{853ED4D9-8C85-405A-8961-5ABFDDC8A970}"/>
              </a:ext>
            </a:extLst>
          </p:cNvPr>
          <p:cNvPicPr>
            <a:picLocks noChangeAspect="1"/>
          </p:cNvPicPr>
          <p:nvPr/>
        </p:nvPicPr>
        <p:blipFill rotWithShape="1">
          <a:blip r:embed="rId7" cstate="print">
            <a:alphaModFix amt="50000"/>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10" descr="A picture containing clock, drawing&#10;&#10;Description automatically generated">
            <a:extLst>
              <a:ext uri="{FF2B5EF4-FFF2-40B4-BE49-F238E27FC236}">
                <a16:creationId xmlns:a16="http://schemas.microsoft.com/office/drawing/2014/main" id="{47DB5783-46C8-4AA2-B526-2D7657790BA6}"/>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12" name="Oval 11">
            <a:extLst>
              <a:ext uri="{FF2B5EF4-FFF2-40B4-BE49-F238E27FC236}">
                <a16:creationId xmlns:a16="http://schemas.microsoft.com/office/drawing/2014/main" id="{FE1AA075-A383-45CE-A241-AEA77593C254}"/>
              </a:ext>
            </a:extLst>
          </p:cNvPr>
          <p:cNvSpPr/>
          <p:nvPr/>
        </p:nvSpPr>
        <p:spPr>
          <a:xfrm>
            <a:off x="8364841" y="322185"/>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sp>
        <p:nvSpPr>
          <p:cNvPr id="15" name="Rectangle 14">
            <a:extLst>
              <a:ext uri="{FF2B5EF4-FFF2-40B4-BE49-F238E27FC236}">
                <a16:creationId xmlns:a16="http://schemas.microsoft.com/office/drawing/2014/main" id="{CF6DCB08-377F-4910-B45B-727B594C0BBC}"/>
              </a:ext>
            </a:extLst>
          </p:cNvPr>
          <p:cNvSpPr/>
          <p:nvPr/>
        </p:nvSpPr>
        <p:spPr>
          <a:xfrm>
            <a:off x="540100" y="5000936"/>
            <a:ext cx="8063799" cy="1569660"/>
          </a:xfrm>
          <a:prstGeom prst="rect">
            <a:avLst/>
          </a:prstGeom>
        </p:spPr>
        <p:txBody>
          <a:bodyPr wrap="square" lIns="91440" tIns="45720" rIns="91440" bIns="45720" anchor="t">
            <a:spAutoFit/>
          </a:bodyPr>
          <a:lstStyle/>
          <a:p>
            <a:pPr algn="ctr"/>
            <a:r>
              <a:rPr lang="en-US" sz="1600" b="1" i="0">
                <a:solidFill>
                  <a:schemeClr val="tx2"/>
                </a:solidFill>
                <a:latin typeface="+mn-lt"/>
                <a:cs typeface="Arial"/>
              </a:rPr>
              <a:t>Action focus</a:t>
            </a:r>
            <a:endParaRPr lang="en-US" sz="1600" b="1" i="0">
              <a:solidFill>
                <a:schemeClr val="tx2"/>
              </a:solidFill>
              <a:latin typeface="+mn-lt"/>
            </a:endParaRPr>
          </a:p>
          <a:p>
            <a:pPr marL="285750" indent="-285750">
              <a:buFont typeface="Arial" panose="020B0604020202020204" pitchFamily="34" charset="0"/>
              <a:buChar char="•"/>
            </a:pPr>
            <a:r>
              <a:rPr lang="en-AU" sz="1600" i="0">
                <a:solidFill>
                  <a:schemeClr val="tx1"/>
                </a:solidFill>
                <a:latin typeface="+mn-lt"/>
              </a:rPr>
              <a:t>Point 1</a:t>
            </a:r>
          </a:p>
          <a:p>
            <a:pPr marL="285750" indent="-285750">
              <a:buFont typeface="Arial" panose="020B0604020202020204" pitchFamily="34" charset="0"/>
              <a:buChar char="•"/>
            </a:pPr>
            <a:endParaRPr lang="en-AU" sz="1600" i="0">
              <a:solidFill>
                <a:schemeClr val="tx1"/>
              </a:solidFill>
              <a:latin typeface="+mn-lt"/>
            </a:endParaRPr>
          </a:p>
          <a:p>
            <a:pPr marL="285750" indent="-285750">
              <a:buFont typeface="Arial" panose="020B0604020202020204" pitchFamily="34" charset="0"/>
              <a:buChar char="•"/>
            </a:pPr>
            <a:r>
              <a:rPr lang="en-AU" sz="1600" i="0">
                <a:solidFill>
                  <a:schemeClr val="tx1"/>
                </a:solidFill>
                <a:latin typeface="+mn-lt"/>
              </a:rPr>
              <a:t>Point 2</a:t>
            </a:r>
          </a:p>
          <a:p>
            <a:pPr marL="285750" indent="-285750">
              <a:buFont typeface="Arial" panose="020B0604020202020204" pitchFamily="34" charset="0"/>
              <a:buChar char="•"/>
            </a:pPr>
            <a:endParaRPr lang="en-AU" sz="1600" i="0">
              <a:solidFill>
                <a:schemeClr val="tx1"/>
              </a:solidFill>
              <a:latin typeface="+mn-lt"/>
            </a:endParaRPr>
          </a:p>
          <a:p>
            <a:pPr marL="285750" indent="-285750">
              <a:buFont typeface="Arial" panose="020B0604020202020204" pitchFamily="34" charset="0"/>
              <a:buChar char="•"/>
            </a:pPr>
            <a:r>
              <a:rPr lang="en-AU" sz="1600" i="0">
                <a:solidFill>
                  <a:schemeClr val="tx1"/>
                </a:solidFill>
                <a:latin typeface="+mn-lt"/>
              </a:rPr>
              <a:t>Point 3</a:t>
            </a:r>
          </a:p>
        </p:txBody>
      </p:sp>
    </p:spTree>
    <p:extLst>
      <p:ext uri="{BB962C8B-B14F-4D97-AF65-F5344CB8AC3E}">
        <p14:creationId xmlns:p14="http://schemas.microsoft.com/office/powerpoint/2010/main" val="1719439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0" tIns="0" rIns="0" bIns="0" anchor="t">
            <a:spAutoFit/>
          </a:bodyPr>
          <a:lstStyle/>
          <a:p>
            <a:pPr marL="1270"/>
            <a:r>
              <a:rPr lang="en-US"/>
              <a:t>Agreed actions: Childhood and Class</a:t>
            </a:r>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20</a:t>
            </a:fld>
            <a:endParaRPr lang="en-AU"/>
          </a:p>
        </p:txBody>
      </p:sp>
      <p:graphicFrame>
        <p:nvGraphicFramePr>
          <p:cNvPr id="7" name="Content Placeholder 6">
            <a:extLst>
              <a:ext uri="{FF2B5EF4-FFF2-40B4-BE49-F238E27FC236}">
                <a16:creationId xmlns:a16="http://schemas.microsoft.com/office/drawing/2014/main" id="{319A87D7-D866-454B-B59F-91D773C6C056}"/>
              </a:ext>
            </a:extLst>
          </p:cNvPr>
          <p:cNvGraphicFramePr>
            <a:graphicFrameLocks/>
          </p:cNvGraphicFramePr>
          <p:nvPr>
            <p:extLst>
              <p:ext uri="{D42A27DB-BD31-4B8C-83A1-F6EECF244321}">
                <p14:modId xmlns:p14="http://schemas.microsoft.com/office/powerpoint/2010/main" val="3480580326"/>
              </p:ext>
            </p:extLst>
          </p:nvPr>
        </p:nvGraphicFramePr>
        <p:xfrm>
          <a:off x="453223" y="1149234"/>
          <a:ext cx="8229598" cy="4908347"/>
        </p:xfrm>
        <a:graphic>
          <a:graphicData uri="http://schemas.openxmlformats.org/drawingml/2006/table">
            <a:tbl>
              <a:tblPr firstRow="1" bandRow="1">
                <a:tableStyleId>{0E3FDE45-AF77-4B5C-9715-49D594BDF05E}</a:tableStyleId>
              </a:tblPr>
              <a:tblGrid>
                <a:gridCol w="1143348">
                  <a:extLst>
                    <a:ext uri="{9D8B030D-6E8A-4147-A177-3AD203B41FA5}">
                      <a16:colId xmlns:a16="http://schemas.microsoft.com/office/drawing/2014/main" val="1558248588"/>
                    </a:ext>
                  </a:extLst>
                </a:gridCol>
                <a:gridCol w="5062857">
                  <a:extLst>
                    <a:ext uri="{9D8B030D-6E8A-4147-A177-3AD203B41FA5}">
                      <a16:colId xmlns:a16="http://schemas.microsoft.com/office/drawing/2014/main" val="20000"/>
                    </a:ext>
                  </a:extLst>
                </a:gridCol>
                <a:gridCol w="1230789">
                  <a:extLst>
                    <a:ext uri="{9D8B030D-6E8A-4147-A177-3AD203B41FA5}">
                      <a16:colId xmlns:a16="http://schemas.microsoft.com/office/drawing/2014/main" val="2745242972"/>
                    </a:ext>
                  </a:extLst>
                </a:gridCol>
                <a:gridCol w="792604">
                  <a:extLst>
                    <a:ext uri="{9D8B030D-6E8A-4147-A177-3AD203B41FA5}">
                      <a16:colId xmlns:a16="http://schemas.microsoft.com/office/drawing/2014/main" val="20001"/>
                    </a:ext>
                  </a:extLst>
                </a:gridCol>
              </a:tblGrid>
              <a:tr h="316709">
                <a:tc>
                  <a:txBody>
                    <a:bodyPr/>
                    <a:lstStyle/>
                    <a:p>
                      <a:pPr lvl="0" algn="l">
                        <a:buNone/>
                      </a:pPr>
                      <a:r>
                        <a:rPr lang="en-US" sz="1800"/>
                        <a:t>Area</a:t>
                      </a:r>
                    </a:p>
                  </a:txBody>
                  <a:tcPr marL="72000" marR="72000" marT="36000" marB="36000"/>
                </a:tc>
                <a:tc>
                  <a:txBody>
                    <a:bodyPr/>
                    <a:lstStyle/>
                    <a:p>
                      <a:pPr algn="l"/>
                      <a:r>
                        <a:rPr lang="en-US" sz="1800"/>
                        <a:t>What</a:t>
                      </a:r>
                      <a:endParaRPr lang="en-AU" sz="1800"/>
                    </a:p>
                  </a:txBody>
                  <a:tcPr marL="72000" marR="72000" marT="36000" marB="36000"/>
                </a:tc>
                <a:tc>
                  <a:txBody>
                    <a:bodyPr/>
                    <a:lstStyle/>
                    <a:p>
                      <a:pPr algn="l"/>
                      <a:r>
                        <a:rPr lang="en-US" sz="1800"/>
                        <a:t>Who</a:t>
                      </a:r>
                      <a:endParaRPr lang="en-AU" sz="1800"/>
                    </a:p>
                  </a:txBody>
                  <a:tcPr marL="72000" marR="72000" marT="36000" marB="36000"/>
                </a:tc>
                <a:tc>
                  <a:txBody>
                    <a:bodyPr/>
                    <a:lstStyle/>
                    <a:p>
                      <a:pPr algn="l"/>
                      <a:r>
                        <a:rPr lang="en-AU" sz="1800"/>
                        <a:t>When</a:t>
                      </a:r>
                    </a:p>
                  </a:txBody>
                  <a:tcPr marL="72000" marR="72000" marT="36000" marB="36000"/>
                </a:tc>
                <a:extLst>
                  <a:ext uri="{0D108BD9-81ED-4DB2-BD59-A6C34878D82A}">
                    <a16:rowId xmlns:a16="http://schemas.microsoft.com/office/drawing/2014/main" val="10000"/>
                  </a:ext>
                </a:extLst>
              </a:tr>
              <a:tr h="486341">
                <a:tc>
                  <a:txBody>
                    <a:bodyPr/>
                    <a:lstStyle/>
                    <a:p>
                      <a:pPr marL="0" lvl="0" indent="0" algn="l" defTabSz="914400">
                        <a:lnSpc>
                          <a:spcPct val="100000"/>
                        </a:lnSpc>
                        <a:spcBef>
                          <a:spcPts val="0"/>
                        </a:spcBef>
                        <a:spcAft>
                          <a:spcPts val="0"/>
                        </a:spcAft>
                        <a:buClrTx/>
                        <a:buSzTx/>
                        <a:buNone/>
                        <a:tabLst/>
                        <a:defRPr/>
                      </a:pPr>
                      <a:r>
                        <a:rPr lang="en-AU" sz="1600" i="0"/>
                        <a:t>Childhood</a:t>
                      </a:r>
                    </a:p>
                  </a:txBody>
                  <a:tcPr marL="72000" marR="72000" marT="36000" marB="36000"/>
                </a:tc>
                <a:tc>
                  <a:txBody>
                    <a:bodyPr/>
                    <a:lstStyle/>
                    <a:p>
                      <a:pPr marL="0" marR="0" lvl="0" indent="0" algn="l">
                        <a:lnSpc>
                          <a:spcPct val="100000"/>
                        </a:lnSpc>
                        <a:spcBef>
                          <a:spcPts val="0"/>
                        </a:spcBef>
                        <a:spcAft>
                          <a:spcPts val="0"/>
                        </a:spcAft>
                        <a:buNone/>
                      </a:pPr>
                      <a:endParaRPr lang="en-AU" sz="1400" i="1"/>
                    </a:p>
                  </a:txBody>
                  <a:tcPr marL="72000" marR="72000" marT="36000" marB="36000"/>
                </a:tc>
                <a:tc>
                  <a:txBody>
                    <a:bodyPr/>
                    <a:lstStyle/>
                    <a:p>
                      <a:pPr algn="r"/>
                      <a:endParaRPr lang="en-AU" sz="1800"/>
                    </a:p>
                  </a:txBody>
                  <a:tcPr marL="72000" marR="72000" marT="36000" marB="36000"/>
                </a:tc>
                <a:tc>
                  <a:txBody>
                    <a:bodyPr/>
                    <a:lstStyle/>
                    <a:p>
                      <a:pPr algn="r"/>
                      <a:endParaRPr lang="en-AU" sz="1800"/>
                    </a:p>
                  </a:txBody>
                  <a:tcPr marL="72000" marR="72000" marT="36000" marB="36000"/>
                </a:tc>
                <a:extLst>
                  <a:ext uri="{0D108BD9-81ED-4DB2-BD59-A6C34878D82A}">
                    <a16:rowId xmlns:a16="http://schemas.microsoft.com/office/drawing/2014/main" val="10001"/>
                  </a:ext>
                </a:extLst>
              </a:tr>
              <a:tr h="679281">
                <a:tc>
                  <a:txBody>
                    <a:bodyPr/>
                    <a:lstStyle/>
                    <a:p>
                      <a:pPr marL="0" lvl="0" indent="0" algn="l" defTabSz="914400">
                        <a:lnSpc>
                          <a:spcPct val="100000"/>
                        </a:lnSpc>
                        <a:spcBef>
                          <a:spcPts val="0"/>
                        </a:spcBef>
                        <a:spcAft>
                          <a:spcPts val="0"/>
                        </a:spcAft>
                        <a:buClrTx/>
                        <a:buSzTx/>
                        <a:buNone/>
                        <a:tabLst/>
                        <a:defRPr/>
                      </a:pPr>
                      <a:r>
                        <a:rPr lang="en-US" sz="1600" i="0"/>
                        <a:t>Class</a:t>
                      </a:r>
                    </a:p>
                    <a:p>
                      <a:pPr marL="0" lvl="0" indent="0" algn="l" defTabSz="914400">
                        <a:lnSpc>
                          <a:spcPct val="100000"/>
                        </a:lnSpc>
                        <a:spcBef>
                          <a:spcPts val="0"/>
                        </a:spcBef>
                        <a:spcAft>
                          <a:spcPts val="0"/>
                        </a:spcAft>
                        <a:buClrTx/>
                        <a:buSzTx/>
                        <a:buNone/>
                        <a:tabLst/>
                        <a:defRPr/>
                      </a:pPr>
                      <a:r>
                        <a:rPr lang="en-US" sz="1600" i="0"/>
                        <a:t>Reading</a:t>
                      </a:r>
                      <a:endParaRPr lang="en-AU" sz="1600" i="0"/>
                    </a:p>
                  </a:txBody>
                  <a:tcPr marL="72000" marR="72000" marT="36000" marB="36000"/>
                </a:tc>
                <a:tc>
                  <a:txBody>
                    <a:bodyPr/>
                    <a:lstStyle/>
                    <a:p>
                      <a:pPr marL="0" marR="0" lvl="0" indent="0" algn="l">
                        <a:lnSpc>
                          <a:spcPct val="100000"/>
                        </a:lnSpc>
                        <a:spcBef>
                          <a:spcPts val="0"/>
                        </a:spcBef>
                        <a:spcAft>
                          <a:spcPts val="0"/>
                        </a:spcAft>
                        <a:buNone/>
                      </a:pPr>
                      <a:endParaRPr lang="en-AU" sz="1400" i="1"/>
                    </a:p>
                  </a:txBody>
                  <a:tcPr marL="72000" marR="72000" marT="36000" marB="36000"/>
                </a:tc>
                <a:tc>
                  <a:txBody>
                    <a:bodyPr/>
                    <a:lstStyle/>
                    <a:p>
                      <a:pPr algn="r"/>
                      <a:endParaRPr lang="en-AU" sz="1800"/>
                    </a:p>
                  </a:txBody>
                  <a:tcPr marL="72000" marR="72000" marT="36000" marB="36000"/>
                </a:tc>
                <a:tc>
                  <a:txBody>
                    <a:bodyPr/>
                    <a:lstStyle/>
                    <a:p>
                      <a:pPr algn="r"/>
                      <a:endParaRPr lang="en-AU" sz="1800"/>
                    </a:p>
                  </a:txBody>
                  <a:tcPr marL="72000" marR="72000" marT="36000" marB="36000"/>
                </a:tc>
                <a:extLst>
                  <a:ext uri="{0D108BD9-81ED-4DB2-BD59-A6C34878D82A}">
                    <a16:rowId xmlns:a16="http://schemas.microsoft.com/office/drawing/2014/main" val="10002"/>
                  </a:ext>
                </a:extLst>
              </a:tr>
              <a:tr h="6792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600" i="0"/>
                        <a:t>Class</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600" i="0"/>
                        <a:t>Language</a:t>
                      </a:r>
                    </a:p>
                  </a:txBody>
                  <a:tcPr marL="72000" marR="72000" marT="36000" marB="36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400" i="1"/>
                    </a:p>
                  </a:txBody>
                  <a:tcPr marL="72000" marR="72000" marT="36000" marB="36000"/>
                </a:tc>
                <a:tc>
                  <a:txBody>
                    <a:bodyPr/>
                    <a:lstStyle/>
                    <a:p>
                      <a:pPr algn="r"/>
                      <a:endParaRPr lang="en-AU" sz="1800"/>
                    </a:p>
                  </a:txBody>
                  <a:tcPr marL="72000" marR="72000" marT="36000" marB="36000"/>
                </a:tc>
                <a:tc>
                  <a:txBody>
                    <a:bodyPr/>
                    <a:lstStyle/>
                    <a:p>
                      <a:pPr algn="r"/>
                      <a:endParaRPr lang="en-AU" sz="1800"/>
                    </a:p>
                  </a:txBody>
                  <a:tcPr marL="72000" marR="72000" marT="36000" marB="36000"/>
                </a:tc>
                <a:extLst>
                  <a:ext uri="{0D108BD9-81ED-4DB2-BD59-A6C34878D82A}">
                    <a16:rowId xmlns:a16="http://schemas.microsoft.com/office/drawing/2014/main" val="4062736940"/>
                  </a:ext>
                </a:extLst>
              </a:tr>
              <a:tr h="679281">
                <a:tc>
                  <a:txBody>
                    <a:bodyPr/>
                    <a:lstStyle/>
                    <a:p>
                      <a:pPr lvl="0">
                        <a:buNone/>
                      </a:pPr>
                      <a:r>
                        <a:rPr lang="en-US" sz="1600" i="0" kern="1200">
                          <a:solidFill>
                            <a:schemeClr val="tx1"/>
                          </a:solidFill>
                          <a:latin typeface="+mn-lt"/>
                          <a:ea typeface="+mn-ea"/>
                          <a:cs typeface="+mn-cs"/>
                        </a:rPr>
                        <a:t>Class</a:t>
                      </a:r>
                    </a:p>
                    <a:p>
                      <a:pPr lvl="0">
                        <a:buNone/>
                      </a:pPr>
                      <a:r>
                        <a:rPr lang="en-US" sz="1600" i="0" kern="1200">
                          <a:solidFill>
                            <a:schemeClr val="tx1"/>
                          </a:solidFill>
                          <a:latin typeface="+mn-lt"/>
                          <a:ea typeface="+mn-ea"/>
                          <a:cs typeface="+mn-cs"/>
                        </a:rPr>
                        <a:t>Spelling</a:t>
                      </a:r>
                      <a:endParaRPr lang="en-AU" sz="1600" i="0" kern="1200">
                        <a:solidFill>
                          <a:schemeClr val="tx1"/>
                        </a:solidFill>
                        <a:latin typeface="+mn-lt"/>
                        <a:ea typeface="+mn-ea"/>
                        <a:cs typeface="+mn-cs"/>
                      </a:endParaRPr>
                    </a:p>
                  </a:txBody>
                  <a:tcPr marL="72000" marR="72000" marT="36000" marB="36000"/>
                </a:tc>
                <a:tc>
                  <a:txBody>
                    <a:bodyPr/>
                    <a:lstStyle/>
                    <a:p>
                      <a:endParaRPr lang="en-AU" sz="1800"/>
                    </a:p>
                  </a:txBody>
                  <a:tcPr marL="72000" marR="72000" marT="36000" marB="36000"/>
                </a:tc>
                <a:tc>
                  <a:txBody>
                    <a:bodyPr/>
                    <a:lstStyle/>
                    <a:p>
                      <a:pPr algn="r"/>
                      <a:endParaRPr lang="en-AU" sz="1800"/>
                    </a:p>
                  </a:txBody>
                  <a:tcPr marL="72000" marR="72000" marT="36000" marB="36000"/>
                </a:tc>
                <a:tc>
                  <a:txBody>
                    <a:bodyPr/>
                    <a:lstStyle/>
                    <a:p>
                      <a:pPr algn="r"/>
                      <a:endParaRPr lang="en-AU" sz="1800"/>
                    </a:p>
                  </a:txBody>
                  <a:tcPr marL="72000" marR="72000" marT="36000" marB="36000"/>
                </a:tc>
                <a:extLst>
                  <a:ext uri="{0D108BD9-81ED-4DB2-BD59-A6C34878D82A}">
                    <a16:rowId xmlns:a16="http://schemas.microsoft.com/office/drawing/2014/main" val="149496991"/>
                  </a:ext>
                </a:extLst>
              </a:tr>
              <a:tr h="679281">
                <a:tc>
                  <a:txBody>
                    <a:bodyPr/>
                    <a:lstStyle/>
                    <a:p>
                      <a:pPr lvl="0">
                        <a:buNone/>
                      </a:pPr>
                      <a:r>
                        <a:rPr lang="en-US" sz="1600" i="0" kern="1200">
                          <a:solidFill>
                            <a:schemeClr val="tx1"/>
                          </a:solidFill>
                          <a:latin typeface="+mn-lt"/>
                          <a:ea typeface="+mn-ea"/>
                          <a:cs typeface="+mn-cs"/>
                        </a:rPr>
                        <a:t>Class</a:t>
                      </a:r>
                    </a:p>
                    <a:p>
                      <a:pPr lvl="0">
                        <a:buNone/>
                      </a:pPr>
                      <a:r>
                        <a:rPr lang="en-US" sz="1600" i="0" kern="1200">
                          <a:solidFill>
                            <a:schemeClr val="tx1"/>
                          </a:solidFill>
                          <a:latin typeface="+mn-lt"/>
                          <a:ea typeface="+mn-ea"/>
                          <a:cs typeface="+mn-cs"/>
                        </a:rPr>
                        <a:t>Homework</a:t>
                      </a:r>
                    </a:p>
                  </a:txBody>
                  <a:tcPr marL="72000" marR="72000" marT="36000" marB="36000"/>
                </a:tc>
                <a:tc>
                  <a:txBody>
                    <a:bodyPr/>
                    <a:lstStyle/>
                    <a:p>
                      <a:endParaRPr lang="en-AU" sz="1800"/>
                    </a:p>
                  </a:txBody>
                  <a:tcPr marL="72000" marR="72000" marT="36000" marB="36000"/>
                </a:tc>
                <a:tc>
                  <a:txBody>
                    <a:bodyPr/>
                    <a:lstStyle/>
                    <a:p>
                      <a:pPr algn="r"/>
                      <a:endParaRPr lang="en-AU" sz="1800"/>
                    </a:p>
                  </a:txBody>
                  <a:tcPr marL="72000" marR="72000" marT="36000" marB="36000"/>
                </a:tc>
                <a:tc>
                  <a:txBody>
                    <a:bodyPr/>
                    <a:lstStyle/>
                    <a:p>
                      <a:pPr algn="r"/>
                      <a:endParaRPr lang="en-AU" sz="1800"/>
                    </a:p>
                  </a:txBody>
                  <a:tcPr marL="72000" marR="72000" marT="36000" marB="36000"/>
                </a:tc>
                <a:extLst>
                  <a:ext uri="{0D108BD9-81ED-4DB2-BD59-A6C34878D82A}">
                    <a16:rowId xmlns:a16="http://schemas.microsoft.com/office/drawing/2014/main" val="3250341829"/>
                  </a:ext>
                </a:extLst>
              </a:tr>
              <a:tr h="679281">
                <a:tc>
                  <a:txBody>
                    <a:bodyPr/>
                    <a:lstStyle/>
                    <a:p>
                      <a:pPr lvl="0">
                        <a:buNone/>
                      </a:pPr>
                      <a:r>
                        <a:rPr lang="en-US" sz="1600" i="0" kern="1200">
                          <a:solidFill>
                            <a:schemeClr val="tx1"/>
                          </a:solidFill>
                          <a:latin typeface="+mn-lt"/>
                          <a:ea typeface="+mn-ea"/>
                          <a:cs typeface="+mn-cs"/>
                        </a:rPr>
                        <a:t>Class</a:t>
                      </a:r>
                    </a:p>
                    <a:p>
                      <a:pPr lvl="0">
                        <a:buNone/>
                      </a:pPr>
                      <a:r>
                        <a:rPr lang="en-US" sz="1600" i="0" kern="1200" err="1">
                          <a:solidFill>
                            <a:schemeClr val="tx1"/>
                          </a:solidFill>
                          <a:latin typeface="+mn-lt"/>
                          <a:ea typeface="+mn-ea"/>
                          <a:cs typeface="+mn-cs"/>
                        </a:rPr>
                        <a:t>Maths</a:t>
                      </a:r>
                      <a:endParaRPr lang="en-US" sz="1600" i="0" kern="1200">
                        <a:solidFill>
                          <a:schemeClr val="tx1"/>
                        </a:solidFill>
                        <a:latin typeface="+mn-lt"/>
                        <a:ea typeface="+mn-ea"/>
                        <a:cs typeface="+mn-cs"/>
                      </a:endParaRPr>
                    </a:p>
                  </a:txBody>
                  <a:tcPr marL="72000" marR="72000" marT="36000" marB="36000"/>
                </a:tc>
                <a:tc>
                  <a:txBody>
                    <a:bodyPr/>
                    <a:lstStyle/>
                    <a:p>
                      <a:endParaRPr lang="en-AU" sz="1800"/>
                    </a:p>
                  </a:txBody>
                  <a:tcPr marL="72000" marR="72000" marT="36000" marB="36000"/>
                </a:tc>
                <a:tc>
                  <a:txBody>
                    <a:bodyPr/>
                    <a:lstStyle/>
                    <a:p>
                      <a:pPr algn="r"/>
                      <a:endParaRPr lang="en-AU" sz="1800"/>
                    </a:p>
                  </a:txBody>
                  <a:tcPr marL="72000" marR="72000" marT="36000" marB="36000"/>
                </a:tc>
                <a:tc>
                  <a:txBody>
                    <a:bodyPr/>
                    <a:lstStyle/>
                    <a:p>
                      <a:pPr algn="r"/>
                      <a:endParaRPr lang="en-AU" sz="1800"/>
                    </a:p>
                  </a:txBody>
                  <a:tcPr marL="72000" marR="72000" marT="36000" marB="36000"/>
                </a:tc>
                <a:extLst>
                  <a:ext uri="{0D108BD9-81ED-4DB2-BD59-A6C34878D82A}">
                    <a16:rowId xmlns:a16="http://schemas.microsoft.com/office/drawing/2014/main" val="1919677347"/>
                  </a:ext>
                </a:extLst>
              </a:tr>
              <a:tr h="679281">
                <a:tc>
                  <a:txBody>
                    <a:bodyPr/>
                    <a:lstStyle/>
                    <a:p>
                      <a:pPr lvl="0">
                        <a:buNone/>
                      </a:pPr>
                      <a:r>
                        <a:rPr lang="en-US" sz="1600" i="0" kern="1200">
                          <a:solidFill>
                            <a:schemeClr val="tx1"/>
                          </a:solidFill>
                          <a:latin typeface="+mn-lt"/>
                          <a:ea typeface="+mn-ea"/>
                          <a:cs typeface="+mn-cs"/>
                        </a:rPr>
                        <a:t>Class</a:t>
                      </a:r>
                    </a:p>
                    <a:p>
                      <a:pPr lvl="0">
                        <a:buNone/>
                      </a:pPr>
                      <a:r>
                        <a:rPr lang="en-US" sz="1600" i="0" kern="1200">
                          <a:solidFill>
                            <a:schemeClr val="tx1"/>
                          </a:solidFill>
                          <a:latin typeface="+mn-lt"/>
                          <a:ea typeface="+mn-ea"/>
                          <a:cs typeface="+mn-cs"/>
                        </a:rPr>
                        <a:t>Science</a:t>
                      </a:r>
                    </a:p>
                  </a:txBody>
                  <a:tcPr marL="72000" marR="72000" marT="36000" marB="36000"/>
                </a:tc>
                <a:tc>
                  <a:txBody>
                    <a:bodyPr/>
                    <a:lstStyle/>
                    <a:p>
                      <a:endParaRPr lang="en-AU" sz="1800"/>
                    </a:p>
                  </a:txBody>
                  <a:tcPr marL="72000" marR="72000" marT="36000" marB="36000"/>
                </a:tc>
                <a:tc>
                  <a:txBody>
                    <a:bodyPr/>
                    <a:lstStyle/>
                    <a:p>
                      <a:pPr algn="r"/>
                      <a:endParaRPr lang="en-AU" sz="1800"/>
                    </a:p>
                  </a:txBody>
                  <a:tcPr marL="72000" marR="72000" marT="36000" marB="36000"/>
                </a:tc>
                <a:tc>
                  <a:txBody>
                    <a:bodyPr/>
                    <a:lstStyle/>
                    <a:p>
                      <a:pPr algn="r"/>
                      <a:endParaRPr lang="en-AU" sz="1800"/>
                    </a:p>
                  </a:txBody>
                  <a:tcPr marL="72000" marR="72000" marT="36000" marB="36000"/>
                </a:tc>
                <a:extLst>
                  <a:ext uri="{0D108BD9-81ED-4DB2-BD59-A6C34878D82A}">
                    <a16:rowId xmlns:a16="http://schemas.microsoft.com/office/drawing/2014/main" val="3478329823"/>
                  </a:ext>
                </a:extLst>
              </a:tr>
            </a:tbl>
          </a:graphicData>
        </a:graphic>
      </p:graphicFrame>
    </p:spTree>
    <p:extLst>
      <p:ext uri="{BB962C8B-B14F-4D97-AF65-F5344CB8AC3E}">
        <p14:creationId xmlns:p14="http://schemas.microsoft.com/office/powerpoint/2010/main" val="19238673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0" tIns="0" rIns="0" bIns="0" anchor="t">
            <a:spAutoFit/>
          </a:bodyPr>
          <a:lstStyle/>
          <a:p>
            <a:pPr marL="1270"/>
            <a:r>
              <a:rPr lang="en-US"/>
              <a:t>Agreed actions: Community</a:t>
            </a:r>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21</a:t>
            </a:fld>
            <a:endParaRPr lang="en-AU"/>
          </a:p>
        </p:txBody>
      </p:sp>
      <p:graphicFrame>
        <p:nvGraphicFramePr>
          <p:cNvPr id="7" name="Content Placeholder 6">
            <a:extLst>
              <a:ext uri="{FF2B5EF4-FFF2-40B4-BE49-F238E27FC236}">
                <a16:creationId xmlns:a16="http://schemas.microsoft.com/office/drawing/2014/main" id="{319A87D7-D866-454B-B59F-91D773C6C056}"/>
              </a:ext>
            </a:extLst>
          </p:cNvPr>
          <p:cNvGraphicFramePr>
            <a:graphicFrameLocks/>
          </p:cNvGraphicFramePr>
          <p:nvPr>
            <p:extLst>
              <p:ext uri="{D42A27DB-BD31-4B8C-83A1-F6EECF244321}">
                <p14:modId xmlns:p14="http://schemas.microsoft.com/office/powerpoint/2010/main" val="685168184"/>
              </p:ext>
            </p:extLst>
          </p:nvPr>
        </p:nvGraphicFramePr>
        <p:xfrm>
          <a:off x="453223" y="1149235"/>
          <a:ext cx="8229598" cy="4218445"/>
        </p:xfrm>
        <a:graphic>
          <a:graphicData uri="http://schemas.openxmlformats.org/drawingml/2006/table">
            <a:tbl>
              <a:tblPr firstRow="1" bandRow="1">
                <a:tableStyleId>{0E3FDE45-AF77-4B5C-9715-49D594BDF05E}</a:tableStyleId>
              </a:tblPr>
              <a:tblGrid>
                <a:gridCol w="1143348">
                  <a:extLst>
                    <a:ext uri="{9D8B030D-6E8A-4147-A177-3AD203B41FA5}">
                      <a16:colId xmlns:a16="http://schemas.microsoft.com/office/drawing/2014/main" val="1558248588"/>
                    </a:ext>
                  </a:extLst>
                </a:gridCol>
                <a:gridCol w="5062857">
                  <a:extLst>
                    <a:ext uri="{9D8B030D-6E8A-4147-A177-3AD203B41FA5}">
                      <a16:colId xmlns:a16="http://schemas.microsoft.com/office/drawing/2014/main" val="20000"/>
                    </a:ext>
                  </a:extLst>
                </a:gridCol>
                <a:gridCol w="1230789">
                  <a:extLst>
                    <a:ext uri="{9D8B030D-6E8A-4147-A177-3AD203B41FA5}">
                      <a16:colId xmlns:a16="http://schemas.microsoft.com/office/drawing/2014/main" val="2745242972"/>
                    </a:ext>
                  </a:extLst>
                </a:gridCol>
                <a:gridCol w="792604">
                  <a:extLst>
                    <a:ext uri="{9D8B030D-6E8A-4147-A177-3AD203B41FA5}">
                      <a16:colId xmlns:a16="http://schemas.microsoft.com/office/drawing/2014/main" val="20001"/>
                    </a:ext>
                  </a:extLst>
                </a:gridCol>
              </a:tblGrid>
              <a:tr h="316708">
                <a:tc>
                  <a:txBody>
                    <a:bodyPr/>
                    <a:lstStyle/>
                    <a:p>
                      <a:pPr lvl="0" algn="l">
                        <a:buNone/>
                      </a:pPr>
                      <a:r>
                        <a:rPr lang="en-US" sz="1800"/>
                        <a:t>Area</a:t>
                      </a:r>
                    </a:p>
                  </a:txBody>
                  <a:tcPr marL="72000" marR="72000" marT="36000" marB="36000"/>
                </a:tc>
                <a:tc>
                  <a:txBody>
                    <a:bodyPr/>
                    <a:lstStyle/>
                    <a:p>
                      <a:pPr algn="l"/>
                      <a:r>
                        <a:rPr lang="en-US" sz="1800"/>
                        <a:t>What</a:t>
                      </a:r>
                      <a:endParaRPr lang="en-AU" sz="1800"/>
                    </a:p>
                  </a:txBody>
                  <a:tcPr marL="72000" marR="72000" marT="36000" marB="36000"/>
                </a:tc>
                <a:tc>
                  <a:txBody>
                    <a:bodyPr/>
                    <a:lstStyle/>
                    <a:p>
                      <a:pPr algn="l"/>
                      <a:r>
                        <a:rPr lang="en-US" sz="1800"/>
                        <a:t>Who</a:t>
                      </a:r>
                      <a:endParaRPr lang="en-AU" sz="1800"/>
                    </a:p>
                  </a:txBody>
                  <a:tcPr marL="72000" marR="72000" marT="36000" marB="36000"/>
                </a:tc>
                <a:tc>
                  <a:txBody>
                    <a:bodyPr/>
                    <a:lstStyle/>
                    <a:p>
                      <a:pPr algn="l"/>
                      <a:r>
                        <a:rPr lang="en-AU" sz="1800"/>
                        <a:t>When</a:t>
                      </a:r>
                    </a:p>
                  </a:txBody>
                  <a:tcPr marL="72000" marR="72000" marT="36000" marB="36000"/>
                </a:tc>
                <a:extLst>
                  <a:ext uri="{0D108BD9-81ED-4DB2-BD59-A6C34878D82A}">
                    <a16:rowId xmlns:a16="http://schemas.microsoft.com/office/drawing/2014/main" val="10000"/>
                  </a:ext>
                </a:extLst>
              </a:tr>
              <a:tr h="774425">
                <a:tc>
                  <a:txBody>
                    <a:bodyPr/>
                    <a:lstStyle/>
                    <a:p>
                      <a:pPr lvl="0">
                        <a:buNone/>
                      </a:pPr>
                      <a:r>
                        <a:rPr lang="en-US" sz="1600" i="0" kern="1200">
                          <a:solidFill>
                            <a:schemeClr val="tx1"/>
                          </a:solidFill>
                          <a:latin typeface="+mn-lt"/>
                          <a:ea typeface="+mn-ea"/>
                          <a:cs typeface="+mn-cs"/>
                        </a:rPr>
                        <a:t>Community</a:t>
                      </a:r>
                    </a:p>
                    <a:p>
                      <a:pPr lvl="0">
                        <a:buNone/>
                      </a:pPr>
                      <a:r>
                        <a:rPr lang="en-US" sz="1600" i="0" kern="1200">
                          <a:solidFill>
                            <a:schemeClr val="tx1"/>
                          </a:solidFill>
                          <a:latin typeface="+mn-lt"/>
                          <a:ea typeface="+mn-ea"/>
                          <a:cs typeface="+mn-cs"/>
                        </a:rPr>
                        <a:t>Attendance</a:t>
                      </a:r>
                    </a:p>
                  </a:txBody>
                  <a:tcPr marL="72000" marR="72000" marT="36000" marB="36000"/>
                </a:tc>
                <a:tc>
                  <a:txBody>
                    <a:bodyPr/>
                    <a:lstStyle/>
                    <a:p>
                      <a:pPr marL="0" marR="0" lvl="0" indent="0" algn="l">
                        <a:lnSpc>
                          <a:spcPct val="100000"/>
                        </a:lnSpc>
                        <a:spcBef>
                          <a:spcPts val="0"/>
                        </a:spcBef>
                        <a:spcAft>
                          <a:spcPts val="0"/>
                        </a:spcAft>
                        <a:buNone/>
                      </a:pPr>
                      <a:endParaRPr lang="en-AU" sz="1600" i="1"/>
                    </a:p>
                  </a:txBody>
                  <a:tcPr marL="72000" marR="72000" marT="36000" marB="36000"/>
                </a:tc>
                <a:tc>
                  <a:txBody>
                    <a:bodyPr/>
                    <a:lstStyle/>
                    <a:p>
                      <a:pPr algn="r"/>
                      <a:endParaRPr lang="en-AU" sz="1600"/>
                    </a:p>
                  </a:txBody>
                  <a:tcPr marL="72000" marR="72000" marT="36000" marB="36000"/>
                </a:tc>
                <a:tc>
                  <a:txBody>
                    <a:bodyPr/>
                    <a:lstStyle/>
                    <a:p>
                      <a:pPr algn="r"/>
                      <a:endParaRPr lang="en-AU" sz="1600"/>
                    </a:p>
                  </a:txBody>
                  <a:tcPr marL="72000" marR="72000" marT="36000" marB="36000"/>
                </a:tc>
                <a:extLst>
                  <a:ext uri="{0D108BD9-81ED-4DB2-BD59-A6C34878D82A}">
                    <a16:rowId xmlns:a16="http://schemas.microsoft.com/office/drawing/2014/main" val="10001"/>
                  </a:ext>
                </a:extLst>
              </a:tr>
              <a:tr h="774425">
                <a:tc>
                  <a:txBody>
                    <a:bodyPr/>
                    <a:lstStyle/>
                    <a:p>
                      <a:pPr lvl="0">
                        <a:buNone/>
                      </a:pPr>
                      <a:r>
                        <a:rPr lang="en-US" sz="1600" i="0" kern="1200">
                          <a:solidFill>
                            <a:schemeClr val="tx1"/>
                          </a:solidFill>
                          <a:latin typeface="+mn-lt"/>
                          <a:ea typeface="+mn-ea"/>
                          <a:cs typeface="+mn-cs"/>
                        </a:rPr>
                        <a:t>Community</a:t>
                      </a:r>
                    </a:p>
                    <a:p>
                      <a:pPr lvl="0">
                        <a:buNone/>
                      </a:pPr>
                      <a:r>
                        <a:rPr lang="en-US" sz="1600" i="0" kern="1200">
                          <a:solidFill>
                            <a:schemeClr val="tx1"/>
                          </a:solidFill>
                          <a:latin typeface="+mn-lt"/>
                          <a:ea typeface="+mn-ea"/>
                          <a:cs typeface="+mn-cs"/>
                        </a:rPr>
                        <a:t>Readiness</a:t>
                      </a:r>
                    </a:p>
                  </a:txBody>
                  <a:tcPr marL="72000" marR="72000" marT="36000" marB="36000"/>
                </a:tc>
                <a:tc>
                  <a:txBody>
                    <a:bodyPr/>
                    <a:lstStyle/>
                    <a:p>
                      <a:pPr marL="0" marR="0" lvl="0" indent="0" algn="l">
                        <a:lnSpc>
                          <a:spcPct val="100000"/>
                        </a:lnSpc>
                        <a:spcBef>
                          <a:spcPts val="0"/>
                        </a:spcBef>
                        <a:spcAft>
                          <a:spcPts val="0"/>
                        </a:spcAft>
                        <a:buNone/>
                      </a:pPr>
                      <a:endParaRPr lang="en-AU" sz="1600" i="1"/>
                    </a:p>
                  </a:txBody>
                  <a:tcPr marL="72000" marR="72000" marT="36000" marB="36000"/>
                </a:tc>
                <a:tc>
                  <a:txBody>
                    <a:bodyPr/>
                    <a:lstStyle/>
                    <a:p>
                      <a:pPr algn="r"/>
                      <a:endParaRPr lang="en-AU" sz="1600"/>
                    </a:p>
                  </a:txBody>
                  <a:tcPr marL="72000" marR="72000" marT="36000" marB="36000"/>
                </a:tc>
                <a:tc>
                  <a:txBody>
                    <a:bodyPr/>
                    <a:lstStyle/>
                    <a:p>
                      <a:pPr algn="r"/>
                      <a:endParaRPr lang="en-AU" sz="1600"/>
                    </a:p>
                  </a:txBody>
                  <a:tcPr marL="72000" marR="72000" marT="36000" marB="36000"/>
                </a:tc>
                <a:extLst>
                  <a:ext uri="{0D108BD9-81ED-4DB2-BD59-A6C34878D82A}">
                    <a16:rowId xmlns:a16="http://schemas.microsoft.com/office/drawing/2014/main" val="10002"/>
                  </a:ext>
                </a:extLst>
              </a:tr>
              <a:tr h="774425">
                <a:tc>
                  <a:txBody>
                    <a:bodyPr/>
                    <a:lstStyle/>
                    <a:p>
                      <a:pPr lvl="0">
                        <a:buNone/>
                      </a:pPr>
                      <a:r>
                        <a:rPr lang="en-US" sz="1600" i="0" kern="1200">
                          <a:solidFill>
                            <a:schemeClr val="tx1"/>
                          </a:solidFill>
                          <a:latin typeface="+mn-lt"/>
                          <a:ea typeface="+mn-ea"/>
                          <a:cs typeface="+mn-cs"/>
                        </a:rPr>
                        <a:t>Community</a:t>
                      </a:r>
                    </a:p>
                    <a:p>
                      <a:pPr lvl="0">
                        <a:buNone/>
                      </a:pPr>
                      <a:r>
                        <a:rPr lang="en-US" sz="1600" i="0" kern="1200">
                          <a:solidFill>
                            <a:schemeClr val="tx1"/>
                          </a:solidFill>
                          <a:latin typeface="+mn-lt"/>
                          <a:ea typeface="+mn-ea"/>
                          <a:cs typeface="+mn-cs"/>
                        </a:rPr>
                        <a:t>Wellbeing</a:t>
                      </a:r>
                    </a:p>
                  </a:txBody>
                  <a:tcPr marL="72000" marR="72000" marT="36000" marB="36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600" i="1"/>
                    </a:p>
                  </a:txBody>
                  <a:tcPr marL="72000" marR="72000" marT="36000" marB="36000"/>
                </a:tc>
                <a:tc>
                  <a:txBody>
                    <a:bodyPr/>
                    <a:lstStyle/>
                    <a:p>
                      <a:pPr algn="r"/>
                      <a:endParaRPr lang="en-AU" sz="1600"/>
                    </a:p>
                  </a:txBody>
                  <a:tcPr marL="72000" marR="72000" marT="36000" marB="36000"/>
                </a:tc>
                <a:tc>
                  <a:txBody>
                    <a:bodyPr/>
                    <a:lstStyle/>
                    <a:p>
                      <a:pPr algn="r"/>
                      <a:endParaRPr lang="en-AU" sz="1600"/>
                    </a:p>
                  </a:txBody>
                  <a:tcPr marL="72000" marR="72000" marT="36000" marB="36000"/>
                </a:tc>
                <a:extLst>
                  <a:ext uri="{0D108BD9-81ED-4DB2-BD59-A6C34878D82A}">
                    <a16:rowId xmlns:a16="http://schemas.microsoft.com/office/drawing/2014/main" val="4062736940"/>
                  </a:ext>
                </a:extLst>
              </a:tr>
              <a:tr h="774425">
                <a:tc>
                  <a:txBody>
                    <a:bodyPr/>
                    <a:lstStyle/>
                    <a:p>
                      <a:pPr lvl="0">
                        <a:buNone/>
                      </a:pPr>
                      <a:r>
                        <a:rPr lang="en-US" sz="1600" i="0" kern="1200">
                          <a:solidFill>
                            <a:schemeClr val="tx1"/>
                          </a:solidFill>
                          <a:latin typeface="+mn-lt"/>
                          <a:ea typeface="+mn-ea"/>
                          <a:cs typeface="+mn-cs"/>
                        </a:rPr>
                        <a:t>Community</a:t>
                      </a:r>
                    </a:p>
                    <a:p>
                      <a:pPr lvl="0">
                        <a:buNone/>
                      </a:pPr>
                      <a:r>
                        <a:rPr lang="en-AU" sz="1600" i="0" kern="1200">
                          <a:solidFill>
                            <a:schemeClr val="tx1"/>
                          </a:solidFill>
                          <a:latin typeface="+mn-lt"/>
                          <a:ea typeface="+mn-ea"/>
                          <a:cs typeface="+mn-cs"/>
                        </a:rPr>
                        <a:t>Money</a:t>
                      </a:r>
                    </a:p>
                  </a:txBody>
                  <a:tcPr marL="72000" marR="72000" marT="36000" marB="36000"/>
                </a:tc>
                <a:tc>
                  <a:txBody>
                    <a:bodyPr/>
                    <a:lstStyle/>
                    <a:p>
                      <a:endParaRPr lang="en-AU" sz="1600"/>
                    </a:p>
                  </a:txBody>
                  <a:tcPr marL="72000" marR="72000" marT="36000" marB="36000"/>
                </a:tc>
                <a:tc>
                  <a:txBody>
                    <a:bodyPr/>
                    <a:lstStyle/>
                    <a:p>
                      <a:pPr algn="r"/>
                      <a:endParaRPr lang="en-AU" sz="1600"/>
                    </a:p>
                  </a:txBody>
                  <a:tcPr marL="72000" marR="72000" marT="36000" marB="36000"/>
                </a:tc>
                <a:tc>
                  <a:txBody>
                    <a:bodyPr/>
                    <a:lstStyle/>
                    <a:p>
                      <a:pPr algn="r"/>
                      <a:endParaRPr lang="en-AU" sz="1600"/>
                    </a:p>
                  </a:txBody>
                  <a:tcPr marL="72000" marR="72000" marT="36000" marB="36000"/>
                </a:tc>
                <a:extLst>
                  <a:ext uri="{0D108BD9-81ED-4DB2-BD59-A6C34878D82A}">
                    <a16:rowId xmlns:a16="http://schemas.microsoft.com/office/drawing/2014/main" val="149496991"/>
                  </a:ext>
                </a:extLst>
              </a:tr>
              <a:tr h="774425">
                <a:tc>
                  <a:txBody>
                    <a:bodyPr/>
                    <a:lstStyle/>
                    <a:p>
                      <a:pPr lvl="0">
                        <a:buNone/>
                      </a:pPr>
                      <a:r>
                        <a:rPr lang="en-US" sz="1600" i="0" kern="1200">
                          <a:solidFill>
                            <a:schemeClr val="tx1"/>
                          </a:solidFill>
                          <a:latin typeface="+mn-lt"/>
                          <a:ea typeface="+mn-ea"/>
                          <a:cs typeface="+mn-cs"/>
                        </a:rPr>
                        <a:t>Community </a:t>
                      </a:r>
                    </a:p>
                    <a:p>
                      <a:pPr lvl="0">
                        <a:buNone/>
                      </a:pPr>
                      <a:r>
                        <a:rPr lang="en-US" sz="1600" i="0" kern="1200">
                          <a:solidFill>
                            <a:schemeClr val="tx1"/>
                          </a:solidFill>
                          <a:latin typeface="+mn-lt"/>
                          <a:ea typeface="+mn-ea"/>
                          <a:cs typeface="+mn-cs"/>
                        </a:rPr>
                        <a:t>High school</a:t>
                      </a:r>
                    </a:p>
                  </a:txBody>
                  <a:tcPr marL="72000" marR="72000" marT="36000" marB="36000"/>
                </a:tc>
                <a:tc>
                  <a:txBody>
                    <a:bodyPr/>
                    <a:lstStyle/>
                    <a:p>
                      <a:endParaRPr lang="en-AU" sz="1600"/>
                    </a:p>
                  </a:txBody>
                  <a:tcPr marL="72000" marR="72000" marT="36000" marB="36000"/>
                </a:tc>
                <a:tc>
                  <a:txBody>
                    <a:bodyPr/>
                    <a:lstStyle/>
                    <a:p>
                      <a:pPr algn="r"/>
                      <a:endParaRPr lang="en-AU" sz="1600"/>
                    </a:p>
                  </a:txBody>
                  <a:tcPr marL="72000" marR="72000" marT="36000" marB="36000"/>
                </a:tc>
                <a:tc>
                  <a:txBody>
                    <a:bodyPr/>
                    <a:lstStyle/>
                    <a:p>
                      <a:pPr algn="r"/>
                      <a:endParaRPr lang="en-AU" sz="1600"/>
                    </a:p>
                  </a:txBody>
                  <a:tcPr marL="72000" marR="72000" marT="36000" marB="36000"/>
                </a:tc>
                <a:extLst>
                  <a:ext uri="{0D108BD9-81ED-4DB2-BD59-A6C34878D82A}">
                    <a16:rowId xmlns:a16="http://schemas.microsoft.com/office/drawing/2014/main" val="3250341829"/>
                  </a:ext>
                </a:extLst>
              </a:tr>
            </a:tbl>
          </a:graphicData>
        </a:graphic>
      </p:graphicFrame>
    </p:spTree>
    <p:extLst>
      <p:ext uri="{BB962C8B-B14F-4D97-AF65-F5344CB8AC3E}">
        <p14:creationId xmlns:p14="http://schemas.microsoft.com/office/powerpoint/2010/main" val="1248485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0" tIns="0" rIns="0" bIns="0" anchor="t">
            <a:spAutoFit/>
          </a:bodyPr>
          <a:lstStyle/>
          <a:p>
            <a:pPr marL="1270"/>
            <a:r>
              <a:rPr lang="en-US"/>
              <a:t>Agreed actions: Club, Culture and Civics</a:t>
            </a:r>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22</a:t>
            </a:fld>
            <a:endParaRPr lang="en-AU"/>
          </a:p>
        </p:txBody>
      </p:sp>
      <p:graphicFrame>
        <p:nvGraphicFramePr>
          <p:cNvPr id="7" name="Content Placeholder 6">
            <a:extLst>
              <a:ext uri="{FF2B5EF4-FFF2-40B4-BE49-F238E27FC236}">
                <a16:creationId xmlns:a16="http://schemas.microsoft.com/office/drawing/2014/main" id="{319A87D7-D866-454B-B59F-91D773C6C056}"/>
              </a:ext>
            </a:extLst>
          </p:cNvPr>
          <p:cNvGraphicFramePr>
            <a:graphicFrameLocks/>
          </p:cNvGraphicFramePr>
          <p:nvPr>
            <p:extLst>
              <p:ext uri="{D42A27DB-BD31-4B8C-83A1-F6EECF244321}">
                <p14:modId xmlns:p14="http://schemas.microsoft.com/office/powerpoint/2010/main" val="4086734590"/>
              </p:ext>
            </p:extLst>
          </p:nvPr>
        </p:nvGraphicFramePr>
        <p:xfrm>
          <a:off x="453223" y="1149235"/>
          <a:ext cx="8229598" cy="3457951"/>
        </p:xfrm>
        <a:graphic>
          <a:graphicData uri="http://schemas.openxmlformats.org/drawingml/2006/table">
            <a:tbl>
              <a:tblPr firstRow="1" bandRow="1">
                <a:tableStyleId>{0E3FDE45-AF77-4B5C-9715-49D594BDF05E}</a:tableStyleId>
              </a:tblPr>
              <a:tblGrid>
                <a:gridCol w="1143348">
                  <a:extLst>
                    <a:ext uri="{9D8B030D-6E8A-4147-A177-3AD203B41FA5}">
                      <a16:colId xmlns:a16="http://schemas.microsoft.com/office/drawing/2014/main" val="1558248588"/>
                    </a:ext>
                  </a:extLst>
                </a:gridCol>
                <a:gridCol w="5062857">
                  <a:extLst>
                    <a:ext uri="{9D8B030D-6E8A-4147-A177-3AD203B41FA5}">
                      <a16:colId xmlns:a16="http://schemas.microsoft.com/office/drawing/2014/main" val="20000"/>
                    </a:ext>
                  </a:extLst>
                </a:gridCol>
                <a:gridCol w="1230789">
                  <a:extLst>
                    <a:ext uri="{9D8B030D-6E8A-4147-A177-3AD203B41FA5}">
                      <a16:colId xmlns:a16="http://schemas.microsoft.com/office/drawing/2014/main" val="2745242972"/>
                    </a:ext>
                  </a:extLst>
                </a:gridCol>
                <a:gridCol w="792604">
                  <a:extLst>
                    <a:ext uri="{9D8B030D-6E8A-4147-A177-3AD203B41FA5}">
                      <a16:colId xmlns:a16="http://schemas.microsoft.com/office/drawing/2014/main" val="20001"/>
                    </a:ext>
                  </a:extLst>
                </a:gridCol>
              </a:tblGrid>
              <a:tr h="360251">
                <a:tc>
                  <a:txBody>
                    <a:bodyPr/>
                    <a:lstStyle/>
                    <a:p>
                      <a:pPr lvl="0" algn="l">
                        <a:buNone/>
                      </a:pPr>
                      <a:r>
                        <a:rPr lang="en-US" sz="1800"/>
                        <a:t>Area</a:t>
                      </a:r>
                    </a:p>
                  </a:txBody>
                  <a:tcPr marL="72000" marR="72000" marT="36000" marB="36000"/>
                </a:tc>
                <a:tc>
                  <a:txBody>
                    <a:bodyPr/>
                    <a:lstStyle/>
                    <a:p>
                      <a:pPr algn="l"/>
                      <a:r>
                        <a:rPr lang="en-US" sz="1800"/>
                        <a:t>What</a:t>
                      </a:r>
                      <a:endParaRPr lang="en-AU" sz="1800"/>
                    </a:p>
                  </a:txBody>
                  <a:tcPr marL="72000" marR="72000" marT="36000" marB="36000"/>
                </a:tc>
                <a:tc>
                  <a:txBody>
                    <a:bodyPr/>
                    <a:lstStyle/>
                    <a:p>
                      <a:pPr algn="l"/>
                      <a:r>
                        <a:rPr lang="en-US" sz="1800"/>
                        <a:t>Who</a:t>
                      </a:r>
                      <a:endParaRPr lang="en-AU" sz="1800"/>
                    </a:p>
                  </a:txBody>
                  <a:tcPr marL="72000" marR="72000" marT="36000" marB="36000"/>
                </a:tc>
                <a:tc>
                  <a:txBody>
                    <a:bodyPr/>
                    <a:lstStyle/>
                    <a:p>
                      <a:pPr algn="l"/>
                      <a:r>
                        <a:rPr lang="en-AU" sz="1800"/>
                        <a:t>When</a:t>
                      </a:r>
                    </a:p>
                  </a:txBody>
                  <a:tcPr marL="72000" marR="72000" marT="36000" marB="36000"/>
                </a:tc>
                <a:extLst>
                  <a:ext uri="{0D108BD9-81ED-4DB2-BD59-A6C34878D82A}">
                    <a16:rowId xmlns:a16="http://schemas.microsoft.com/office/drawing/2014/main" val="10000"/>
                  </a:ext>
                </a:extLst>
              </a:tr>
              <a:tr h="774425">
                <a:tc>
                  <a:txBody>
                    <a:bodyPr/>
                    <a:lstStyle/>
                    <a:p>
                      <a:pPr lvl="0">
                        <a:buNone/>
                      </a:pPr>
                      <a:r>
                        <a:rPr lang="en-US" sz="1600" i="0" kern="1200">
                          <a:solidFill>
                            <a:schemeClr val="tx1"/>
                          </a:solidFill>
                          <a:latin typeface="+mn-lt"/>
                          <a:ea typeface="+mn-ea"/>
                          <a:cs typeface="+mn-cs"/>
                        </a:rPr>
                        <a:t>Club</a:t>
                      </a:r>
                    </a:p>
                    <a:p>
                      <a:pPr lvl="0">
                        <a:buNone/>
                      </a:pPr>
                      <a:r>
                        <a:rPr lang="en-US" sz="1600" i="0" kern="1200">
                          <a:solidFill>
                            <a:schemeClr val="tx1"/>
                          </a:solidFill>
                          <a:latin typeface="+mn-lt"/>
                          <a:ea typeface="+mn-ea"/>
                          <a:cs typeface="+mn-cs"/>
                        </a:rPr>
                        <a:t>Music</a:t>
                      </a:r>
                    </a:p>
                  </a:txBody>
                  <a:tcPr marL="72000" marR="72000" marT="36000" marB="36000"/>
                </a:tc>
                <a:tc>
                  <a:txBody>
                    <a:bodyPr/>
                    <a:lstStyle/>
                    <a:p>
                      <a:pPr marL="0" marR="0" lvl="0" indent="0" algn="l">
                        <a:lnSpc>
                          <a:spcPct val="100000"/>
                        </a:lnSpc>
                        <a:spcBef>
                          <a:spcPts val="0"/>
                        </a:spcBef>
                        <a:spcAft>
                          <a:spcPts val="0"/>
                        </a:spcAft>
                        <a:buNone/>
                      </a:pPr>
                      <a:endParaRPr lang="en-AU" sz="1600" i="1"/>
                    </a:p>
                  </a:txBody>
                  <a:tcPr marL="72000" marR="72000" marT="36000" marB="36000"/>
                </a:tc>
                <a:tc>
                  <a:txBody>
                    <a:bodyPr/>
                    <a:lstStyle/>
                    <a:p>
                      <a:pPr algn="r"/>
                      <a:endParaRPr lang="en-AU" sz="1600"/>
                    </a:p>
                  </a:txBody>
                  <a:tcPr marL="72000" marR="72000" marT="36000" marB="36000"/>
                </a:tc>
                <a:tc>
                  <a:txBody>
                    <a:bodyPr/>
                    <a:lstStyle/>
                    <a:p>
                      <a:pPr algn="r"/>
                      <a:endParaRPr lang="en-AU" sz="1600"/>
                    </a:p>
                  </a:txBody>
                  <a:tcPr marL="72000" marR="72000" marT="36000" marB="36000"/>
                </a:tc>
                <a:extLst>
                  <a:ext uri="{0D108BD9-81ED-4DB2-BD59-A6C34878D82A}">
                    <a16:rowId xmlns:a16="http://schemas.microsoft.com/office/drawing/2014/main" val="10001"/>
                  </a:ext>
                </a:extLst>
              </a:tr>
              <a:tr h="774425">
                <a:tc>
                  <a:txBody>
                    <a:bodyPr/>
                    <a:lstStyle/>
                    <a:p>
                      <a:pPr lvl="0">
                        <a:buNone/>
                      </a:pPr>
                      <a:r>
                        <a:rPr lang="en-US" sz="1600" i="0" kern="1200">
                          <a:solidFill>
                            <a:schemeClr val="tx1"/>
                          </a:solidFill>
                          <a:latin typeface="+mn-lt"/>
                          <a:ea typeface="+mn-ea"/>
                          <a:cs typeface="+mn-cs"/>
                        </a:rPr>
                        <a:t>Club </a:t>
                      </a:r>
                    </a:p>
                    <a:p>
                      <a:pPr lvl="0">
                        <a:buNone/>
                      </a:pPr>
                      <a:r>
                        <a:rPr lang="en-US" sz="1600" i="0" kern="1200">
                          <a:solidFill>
                            <a:schemeClr val="tx1"/>
                          </a:solidFill>
                          <a:latin typeface="+mn-lt"/>
                          <a:ea typeface="+mn-ea"/>
                          <a:cs typeface="+mn-cs"/>
                        </a:rPr>
                        <a:t>PE</a:t>
                      </a:r>
                    </a:p>
                  </a:txBody>
                  <a:tcPr marL="72000" marR="72000" marT="36000" marB="36000"/>
                </a:tc>
                <a:tc>
                  <a:txBody>
                    <a:bodyPr/>
                    <a:lstStyle/>
                    <a:p>
                      <a:pPr marL="0" marR="0" lvl="0" indent="0" algn="l">
                        <a:lnSpc>
                          <a:spcPct val="100000"/>
                        </a:lnSpc>
                        <a:spcBef>
                          <a:spcPts val="0"/>
                        </a:spcBef>
                        <a:spcAft>
                          <a:spcPts val="0"/>
                        </a:spcAft>
                        <a:buNone/>
                      </a:pPr>
                      <a:endParaRPr lang="en-AU" sz="1600" i="1"/>
                    </a:p>
                  </a:txBody>
                  <a:tcPr marL="72000" marR="72000" marT="36000" marB="36000"/>
                </a:tc>
                <a:tc>
                  <a:txBody>
                    <a:bodyPr/>
                    <a:lstStyle/>
                    <a:p>
                      <a:pPr algn="r"/>
                      <a:endParaRPr lang="en-AU" sz="1600"/>
                    </a:p>
                  </a:txBody>
                  <a:tcPr marL="72000" marR="72000" marT="36000" marB="36000"/>
                </a:tc>
                <a:tc>
                  <a:txBody>
                    <a:bodyPr/>
                    <a:lstStyle/>
                    <a:p>
                      <a:pPr algn="r"/>
                      <a:endParaRPr lang="en-AU" sz="1600"/>
                    </a:p>
                  </a:txBody>
                  <a:tcPr marL="72000" marR="72000" marT="36000" marB="36000"/>
                </a:tc>
                <a:extLst>
                  <a:ext uri="{0D108BD9-81ED-4DB2-BD59-A6C34878D82A}">
                    <a16:rowId xmlns:a16="http://schemas.microsoft.com/office/drawing/2014/main" val="10002"/>
                  </a:ext>
                </a:extLst>
              </a:tr>
              <a:tr h="774425">
                <a:tc>
                  <a:txBody>
                    <a:bodyPr/>
                    <a:lstStyle/>
                    <a:p>
                      <a:pPr lvl="0">
                        <a:buNone/>
                      </a:pPr>
                      <a:r>
                        <a:rPr lang="en-US" sz="1600" i="0" kern="1200">
                          <a:solidFill>
                            <a:schemeClr val="tx1"/>
                          </a:solidFill>
                          <a:latin typeface="+mn-lt"/>
                          <a:ea typeface="+mn-ea"/>
                          <a:cs typeface="+mn-cs"/>
                        </a:rPr>
                        <a:t>Culture</a:t>
                      </a:r>
                    </a:p>
                  </a:txBody>
                  <a:tcPr marL="72000" marR="72000" marT="36000" marB="36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600" i="1"/>
                    </a:p>
                  </a:txBody>
                  <a:tcPr marL="72000" marR="72000" marT="36000" marB="36000"/>
                </a:tc>
                <a:tc>
                  <a:txBody>
                    <a:bodyPr/>
                    <a:lstStyle/>
                    <a:p>
                      <a:pPr algn="r"/>
                      <a:endParaRPr lang="en-AU" sz="1600"/>
                    </a:p>
                  </a:txBody>
                  <a:tcPr marL="72000" marR="72000" marT="36000" marB="36000"/>
                </a:tc>
                <a:tc>
                  <a:txBody>
                    <a:bodyPr/>
                    <a:lstStyle/>
                    <a:p>
                      <a:pPr algn="r"/>
                      <a:endParaRPr lang="en-AU" sz="1600"/>
                    </a:p>
                  </a:txBody>
                  <a:tcPr marL="72000" marR="72000" marT="36000" marB="36000"/>
                </a:tc>
                <a:extLst>
                  <a:ext uri="{0D108BD9-81ED-4DB2-BD59-A6C34878D82A}">
                    <a16:rowId xmlns:a16="http://schemas.microsoft.com/office/drawing/2014/main" val="4062736940"/>
                  </a:ext>
                </a:extLst>
              </a:tr>
              <a:tr h="774425">
                <a:tc>
                  <a:txBody>
                    <a:bodyPr/>
                    <a:lstStyle/>
                    <a:p>
                      <a:pPr lvl="0">
                        <a:buNone/>
                      </a:pPr>
                      <a:r>
                        <a:rPr lang="en-US" sz="1600" i="0" kern="1200">
                          <a:solidFill>
                            <a:schemeClr val="tx1"/>
                          </a:solidFill>
                          <a:latin typeface="+mn-lt"/>
                          <a:ea typeface="+mn-ea"/>
                          <a:cs typeface="+mn-cs"/>
                        </a:rPr>
                        <a:t>Civics</a:t>
                      </a:r>
                    </a:p>
                  </a:txBody>
                  <a:tcPr marL="72000" marR="72000" marT="36000" marB="36000"/>
                </a:tc>
                <a:tc>
                  <a:txBody>
                    <a:bodyPr/>
                    <a:lstStyle/>
                    <a:p>
                      <a:endParaRPr lang="en-AU" sz="1600"/>
                    </a:p>
                  </a:txBody>
                  <a:tcPr marL="72000" marR="72000" marT="36000" marB="36000"/>
                </a:tc>
                <a:tc>
                  <a:txBody>
                    <a:bodyPr/>
                    <a:lstStyle/>
                    <a:p>
                      <a:pPr algn="r"/>
                      <a:endParaRPr lang="en-AU" sz="1600"/>
                    </a:p>
                  </a:txBody>
                  <a:tcPr marL="72000" marR="72000" marT="36000" marB="36000"/>
                </a:tc>
                <a:tc>
                  <a:txBody>
                    <a:bodyPr/>
                    <a:lstStyle/>
                    <a:p>
                      <a:pPr algn="r"/>
                      <a:endParaRPr lang="en-AU" sz="1600"/>
                    </a:p>
                  </a:txBody>
                  <a:tcPr marL="72000" marR="72000" marT="36000" marB="36000"/>
                </a:tc>
                <a:extLst>
                  <a:ext uri="{0D108BD9-81ED-4DB2-BD59-A6C34878D82A}">
                    <a16:rowId xmlns:a16="http://schemas.microsoft.com/office/drawing/2014/main" val="149496991"/>
                  </a:ext>
                </a:extLst>
              </a:tr>
            </a:tbl>
          </a:graphicData>
        </a:graphic>
      </p:graphicFrame>
    </p:spTree>
    <p:extLst>
      <p:ext uri="{BB962C8B-B14F-4D97-AF65-F5344CB8AC3E}">
        <p14:creationId xmlns:p14="http://schemas.microsoft.com/office/powerpoint/2010/main" val="2940802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F9B6-FFA8-48AC-809D-95F610FE78FA}"/>
              </a:ext>
            </a:extLst>
          </p:cNvPr>
          <p:cNvSpPr>
            <a:spLocks noGrp="1"/>
          </p:cNvSpPr>
          <p:nvPr>
            <p:ph type="title"/>
          </p:nvPr>
        </p:nvSpPr>
        <p:spPr/>
        <p:txBody>
          <a:bodyPr/>
          <a:lstStyle/>
          <a:p>
            <a:r>
              <a:rPr lang="en-US"/>
              <a:t>The end of presentation</a:t>
            </a:r>
            <a:endParaRPr lang="en-AU"/>
          </a:p>
        </p:txBody>
      </p:sp>
      <p:sp>
        <p:nvSpPr>
          <p:cNvPr id="3" name="Subtitle 2">
            <a:extLst>
              <a:ext uri="{FF2B5EF4-FFF2-40B4-BE49-F238E27FC236}">
                <a16:creationId xmlns:a16="http://schemas.microsoft.com/office/drawing/2014/main" id="{5A319436-2515-452B-B067-FD7B8BA6703C}"/>
              </a:ext>
            </a:extLst>
          </p:cNvPr>
          <p:cNvSpPr>
            <a:spLocks noGrp="1"/>
          </p:cNvSpPr>
          <p:nvPr>
            <p:ph type="subTitle" idx="1"/>
          </p:nvPr>
        </p:nvSpPr>
        <p:spPr>
          <a:xfrm>
            <a:off x="461963" y="2082389"/>
            <a:ext cx="8226425" cy="984885"/>
          </a:xfrm>
        </p:spPr>
        <p:txBody>
          <a:bodyPr/>
          <a:lstStyle/>
          <a:p>
            <a:r>
              <a:rPr lang="en-US"/>
              <a:t>[all the slides after this slide are discarded in the designing process]</a:t>
            </a:r>
            <a:endParaRPr lang="en-AU"/>
          </a:p>
        </p:txBody>
      </p:sp>
    </p:spTree>
    <p:extLst>
      <p:ext uri="{BB962C8B-B14F-4D97-AF65-F5344CB8AC3E}">
        <p14:creationId xmlns:p14="http://schemas.microsoft.com/office/powerpoint/2010/main" val="3350520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8961" y="460375"/>
            <a:ext cx="8229600" cy="430887"/>
          </a:xfrm>
        </p:spPr>
        <p:txBody>
          <a:bodyPr lIns="0" tIns="0" rIns="0" bIns="0" anchor="t">
            <a:spAutoFit/>
          </a:bodyPr>
          <a:lstStyle/>
          <a:p>
            <a:pPr marL="1270"/>
            <a:r>
              <a:rPr lang="en-AU"/>
              <a:t>Community: attendance</a:t>
            </a:r>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24</a:t>
            </a:fld>
            <a:endParaRPr lang="en-AU"/>
          </a:p>
        </p:txBody>
      </p:sp>
      <p:sp>
        <p:nvSpPr>
          <p:cNvPr id="2" name="Rectangle 1">
            <a:extLst>
              <a:ext uri="{FF2B5EF4-FFF2-40B4-BE49-F238E27FC236}">
                <a16:creationId xmlns:a16="http://schemas.microsoft.com/office/drawing/2014/main" id="{FF0D4DCA-89E7-43BC-94F5-5E597ED167DE}"/>
              </a:ext>
            </a:extLst>
          </p:cNvPr>
          <p:cNvSpPr/>
          <p:nvPr/>
        </p:nvSpPr>
        <p:spPr>
          <a:xfrm>
            <a:off x="388961" y="940182"/>
            <a:ext cx="8692528" cy="310000"/>
          </a:xfrm>
          <a:prstGeom prst="rect">
            <a:avLst/>
          </a:prstGeom>
        </p:spPr>
        <p:txBody>
          <a:bodyPr wrap="square">
            <a:spAutoFit/>
          </a:bodyPr>
          <a:lstStyle/>
          <a:p>
            <a:r>
              <a:rPr lang="en-US" sz="1400">
                <a:solidFill>
                  <a:schemeClr val="tx2"/>
                </a:solidFill>
              </a:rPr>
              <a:t>Supports families to engage in their children’s education and health so that all the children are school-ready</a:t>
            </a:r>
            <a:endParaRPr lang="en-AU" sz="1400">
              <a:solidFill>
                <a:schemeClr val="tx2"/>
              </a:solidFill>
            </a:endParaRPr>
          </a:p>
        </p:txBody>
      </p:sp>
      <p:pic>
        <p:nvPicPr>
          <p:cNvPr id="5" name="Picture 4" descr="A picture containing drawing&#10;&#10;Description automatically generated">
            <a:extLst>
              <a:ext uri="{FF2B5EF4-FFF2-40B4-BE49-F238E27FC236}">
                <a16:creationId xmlns:a16="http://schemas.microsoft.com/office/drawing/2014/main" id="{8832C97B-0318-4042-BF2D-1659A8AA922F}"/>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descr="A close up of a logo&#10;&#10;Description automatically generated">
            <a:extLst>
              <a:ext uri="{FF2B5EF4-FFF2-40B4-BE49-F238E27FC236}">
                <a16:creationId xmlns:a16="http://schemas.microsoft.com/office/drawing/2014/main" id="{FF38088A-FE37-4367-B024-06768FAF144E}"/>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EA378A79-DAB2-4526-913C-0CEE6960B2BE}"/>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64BD1850-BC33-435B-92D3-C5B076F2C493}"/>
              </a:ext>
            </a:extLst>
          </p:cNvPr>
          <p:cNvPicPr>
            <a:picLocks noChangeAspect="1"/>
          </p:cNvPicPr>
          <p:nvPr/>
        </p:nvPicPr>
        <p:blipFill>
          <a:blip r:embed="rId6" cstate="print">
            <a:alphaModFix amt="50000"/>
            <a:extLst>
              <a:ext uri="{28A0092B-C50C-407E-A947-70E740481C1C}">
                <a14:useLocalDpi xmlns:a14="http://schemas.microsoft.com/office/drawing/2010/main" val="0"/>
              </a:ext>
            </a:extLst>
          </a:blip>
          <a:stretch>
            <a:fillRect/>
          </a:stretch>
        </p:blipFill>
        <p:spPr>
          <a:xfrm>
            <a:off x="6414343" y="29493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descr="A picture containing drawing&#10;&#10;Description automatically generated">
            <a:extLst>
              <a:ext uri="{FF2B5EF4-FFF2-40B4-BE49-F238E27FC236}">
                <a16:creationId xmlns:a16="http://schemas.microsoft.com/office/drawing/2014/main" id="{F85089F2-4CC7-41CD-9FC4-FDBFA868041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descr="A picture containing clock, drawing&#10;&#10;Description automatically generated">
            <a:extLst>
              <a:ext uri="{FF2B5EF4-FFF2-40B4-BE49-F238E27FC236}">
                <a16:creationId xmlns:a16="http://schemas.microsoft.com/office/drawing/2014/main" id="{C9BF7390-4C91-41A1-982F-58CED56CF95B}"/>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15" name="Oval 14">
            <a:extLst>
              <a:ext uri="{FF2B5EF4-FFF2-40B4-BE49-F238E27FC236}">
                <a16:creationId xmlns:a16="http://schemas.microsoft.com/office/drawing/2014/main" id="{6C260B5D-2170-40A7-938B-BB3EC58BB903}"/>
              </a:ext>
            </a:extLst>
          </p:cNvPr>
          <p:cNvSpPr/>
          <p:nvPr/>
        </p:nvSpPr>
        <p:spPr>
          <a:xfrm>
            <a:off x="6931826" y="322185"/>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graphicFrame>
        <p:nvGraphicFramePr>
          <p:cNvPr id="16" name="Chart 15">
            <a:extLst>
              <a:ext uri="{FF2B5EF4-FFF2-40B4-BE49-F238E27FC236}">
                <a16:creationId xmlns:a16="http://schemas.microsoft.com/office/drawing/2014/main" id="{03843A21-EEEB-47A6-81C5-548E6400A557}"/>
              </a:ext>
            </a:extLst>
          </p:cNvPr>
          <p:cNvGraphicFramePr>
            <a:graphicFrameLocks/>
          </p:cNvGraphicFramePr>
          <p:nvPr>
            <p:extLst>
              <p:ext uri="{D42A27DB-BD31-4B8C-83A1-F6EECF244321}">
                <p14:modId xmlns:p14="http://schemas.microsoft.com/office/powerpoint/2010/main" val="1895675907"/>
              </p:ext>
            </p:extLst>
          </p:nvPr>
        </p:nvGraphicFramePr>
        <p:xfrm>
          <a:off x="453224" y="1254570"/>
          <a:ext cx="8229600" cy="274320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7" name="Chart 16">
            <a:extLst>
              <a:ext uri="{FF2B5EF4-FFF2-40B4-BE49-F238E27FC236}">
                <a16:creationId xmlns:a16="http://schemas.microsoft.com/office/drawing/2014/main" id="{49E59306-40E2-4FD8-A7C7-E13BDF5C8EF1}"/>
              </a:ext>
            </a:extLst>
          </p:cNvPr>
          <p:cNvGraphicFramePr>
            <a:graphicFrameLocks/>
          </p:cNvGraphicFramePr>
          <p:nvPr>
            <p:extLst>
              <p:ext uri="{D42A27DB-BD31-4B8C-83A1-F6EECF244321}">
                <p14:modId xmlns:p14="http://schemas.microsoft.com/office/powerpoint/2010/main" val="717127685"/>
              </p:ext>
            </p:extLst>
          </p:nvPr>
        </p:nvGraphicFramePr>
        <p:xfrm>
          <a:off x="376759" y="3932880"/>
          <a:ext cx="8229600" cy="2743200"/>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40355773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a:t>
            </a:r>
            <a:r>
              <a:rPr lang="en-AU"/>
              <a:t>lass</a:t>
            </a:r>
            <a:endParaRPr lang="en-US"/>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25</a:t>
            </a:fld>
            <a:endParaRPr lang="en-AU"/>
          </a:p>
        </p:txBody>
      </p:sp>
      <p:sp>
        <p:nvSpPr>
          <p:cNvPr id="2" name="Rectangle 1">
            <a:extLst>
              <a:ext uri="{FF2B5EF4-FFF2-40B4-BE49-F238E27FC236}">
                <a16:creationId xmlns:a16="http://schemas.microsoft.com/office/drawing/2014/main" id="{3BB21563-AB1B-4D00-BAA0-C656A128C3D5}"/>
              </a:ext>
            </a:extLst>
          </p:cNvPr>
          <p:cNvSpPr/>
          <p:nvPr/>
        </p:nvSpPr>
        <p:spPr>
          <a:xfrm>
            <a:off x="357027" y="907373"/>
            <a:ext cx="8429946" cy="307777"/>
          </a:xfrm>
          <a:prstGeom prst="rect">
            <a:avLst/>
          </a:prstGeom>
        </p:spPr>
        <p:txBody>
          <a:bodyPr wrap="square">
            <a:spAutoFit/>
          </a:bodyPr>
          <a:lstStyle/>
          <a:p>
            <a:r>
              <a:rPr lang="en-US" sz="1400">
                <a:solidFill>
                  <a:schemeClr val="tx2"/>
                </a:solidFill>
              </a:rPr>
              <a:t>Ensures all students have skills and are prepared for success in high school</a:t>
            </a:r>
            <a:endParaRPr lang="en-AU" sz="1400">
              <a:solidFill>
                <a:schemeClr val="tx2"/>
              </a:solidFill>
            </a:endParaRPr>
          </a:p>
        </p:txBody>
      </p:sp>
      <p:pic>
        <p:nvPicPr>
          <p:cNvPr id="25" name="Picture 24" descr="A picture containing drawing&#10;&#10;Description automatically generated">
            <a:extLst>
              <a:ext uri="{FF2B5EF4-FFF2-40B4-BE49-F238E27FC236}">
                <a16:creationId xmlns:a16="http://schemas.microsoft.com/office/drawing/2014/main" id="{944EEC34-811E-4BFE-BFD5-2889A2D9C2AB}"/>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25" descr="A close up of a logo&#10;&#10;Description automatically generated">
            <a:extLst>
              <a:ext uri="{FF2B5EF4-FFF2-40B4-BE49-F238E27FC236}">
                <a16:creationId xmlns:a16="http://schemas.microsoft.com/office/drawing/2014/main" id="{926C7130-D3E7-4C8D-98EF-438C0DBC6A59}"/>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27" name="Picture 26" descr="A picture containing drawing&#10;&#10;Description automatically generated">
            <a:extLst>
              <a:ext uri="{FF2B5EF4-FFF2-40B4-BE49-F238E27FC236}">
                <a16:creationId xmlns:a16="http://schemas.microsoft.com/office/drawing/2014/main" id="{DEFD1BB9-B48C-4FD1-A597-BF25A01FBA46}"/>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28" name="Picture 27" descr="A picture containing drawing&#10;&#10;Description automatically generated">
            <a:extLst>
              <a:ext uri="{FF2B5EF4-FFF2-40B4-BE49-F238E27FC236}">
                <a16:creationId xmlns:a16="http://schemas.microsoft.com/office/drawing/2014/main" id="{63049C16-9627-4200-B960-BF69CD99DB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00955" y="29152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descr="A picture containing drawing&#10;&#10;Description automatically generated">
            <a:extLst>
              <a:ext uri="{FF2B5EF4-FFF2-40B4-BE49-F238E27FC236}">
                <a16:creationId xmlns:a16="http://schemas.microsoft.com/office/drawing/2014/main" id="{A259257E-9CA1-4EFD-85EC-6F3B7183A7E9}"/>
              </a:ext>
            </a:extLst>
          </p:cNvPr>
          <p:cNvPicPr>
            <a:picLocks noChangeAspect="1"/>
          </p:cNvPicPr>
          <p:nvPr/>
        </p:nvPicPr>
        <p:blipFill rotWithShape="1">
          <a:blip r:embed="rId7" cstate="print">
            <a:alphaModFix amt="50000"/>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0" name="Picture 29" descr="A picture containing clock, drawing&#10;&#10;Description automatically generated">
            <a:extLst>
              <a:ext uri="{FF2B5EF4-FFF2-40B4-BE49-F238E27FC236}">
                <a16:creationId xmlns:a16="http://schemas.microsoft.com/office/drawing/2014/main" id="{C61C95C3-6B9B-4916-91E4-2622E735B55E}"/>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31" name="Oval 30">
            <a:extLst>
              <a:ext uri="{FF2B5EF4-FFF2-40B4-BE49-F238E27FC236}">
                <a16:creationId xmlns:a16="http://schemas.microsoft.com/office/drawing/2014/main" id="{82DDEA51-B738-4D25-8DE4-32352F3B4362}"/>
              </a:ext>
            </a:extLst>
          </p:cNvPr>
          <p:cNvSpPr/>
          <p:nvPr/>
        </p:nvSpPr>
        <p:spPr>
          <a:xfrm>
            <a:off x="6431408" y="310812"/>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sp>
        <p:nvSpPr>
          <p:cNvPr id="15" name="TextBox 14">
            <a:extLst>
              <a:ext uri="{FF2B5EF4-FFF2-40B4-BE49-F238E27FC236}">
                <a16:creationId xmlns:a16="http://schemas.microsoft.com/office/drawing/2014/main" id="{12348FD4-8925-45B0-B32D-D12E5584A3DB}"/>
              </a:ext>
            </a:extLst>
          </p:cNvPr>
          <p:cNvSpPr txBox="1"/>
          <p:nvPr/>
        </p:nvSpPr>
        <p:spPr>
          <a:xfrm>
            <a:off x="357027" y="1154316"/>
            <a:ext cx="2452984" cy="461665"/>
          </a:xfrm>
          <a:prstGeom prst="rect">
            <a:avLst/>
          </a:prstGeom>
          <a:noFill/>
          <a:ln>
            <a:noFill/>
          </a:ln>
        </p:spPr>
        <p:txBody>
          <a:bodyPr wrap="square" rtlCol="0">
            <a:spAutoFit/>
          </a:bodyPr>
          <a:lstStyle/>
          <a:p>
            <a:r>
              <a:rPr lang="en-US" b="1" i="0">
                <a:solidFill>
                  <a:schemeClr val="tx2"/>
                </a:solidFill>
                <a:latin typeface="Calibri"/>
                <a:cs typeface="Calibri"/>
              </a:rPr>
              <a:t>Homework</a:t>
            </a:r>
            <a:endParaRPr lang="en-AU" b="1" i="0">
              <a:solidFill>
                <a:schemeClr val="tx2"/>
              </a:solidFill>
              <a:latin typeface="Calibri"/>
              <a:cs typeface="Calibri"/>
            </a:endParaRPr>
          </a:p>
        </p:txBody>
      </p:sp>
      <p:sp>
        <p:nvSpPr>
          <p:cNvPr id="17" name="Rectangle 16">
            <a:extLst>
              <a:ext uri="{FF2B5EF4-FFF2-40B4-BE49-F238E27FC236}">
                <a16:creationId xmlns:a16="http://schemas.microsoft.com/office/drawing/2014/main" id="{F5AABAA9-6B5E-4482-BBD5-A5C84D4EE92A}"/>
              </a:ext>
            </a:extLst>
          </p:cNvPr>
          <p:cNvSpPr/>
          <p:nvPr/>
        </p:nvSpPr>
        <p:spPr>
          <a:xfrm>
            <a:off x="6661356" y="1747869"/>
            <a:ext cx="2252695" cy="4524315"/>
          </a:xfrm>
          <a:prstGeom prst="rect">
            <a:avLst/>
          </a:prstGeom>
        </p:spPr>
        <p:txBody>
          <a:bodyPr wrap="square">
            <a:spAutoFit/>
          </a:bodyPr>
          <a:lstStyle/>
          <a:p>
            <a:pPr algn="ctr"/>
            <a:r>
              <a:rPr lang="en-US" sz="1600" b="1" i="0">
                <a:solidFill>
                  <a:schemeClr val="tx2"/>
                </a:solidFill>
                <a:latin typeface="+mn-lt"/>
              </a:rPr>
              <a:t>Action focus</a:t>
            </a:r>
          </a:p>
          <a:p>
            <a:pPr marL="285750" indent="-285750">
              <a:buFont typeface="Arial" panose="020B0604020202020204" pitchFamily="34" charset="0"/>
              <a:buChar char="•"/>
            </a:pPr>
            <a:r>
              <a:rPr lang="en-US" sz="1600" i="0">
                <a:solidFill>
                  <a:schemeClr val="tx1"/>
                </a:solidFill>
                <a:latin typeface="+mn-lt"/>
              </a:rPr>
              <a:t>&lt;Most of the groups&gt; did not meet benchmark of one card per week</a:t>
            </a:r>
          </a:p>
          <a:p>
            <a:pPr marL="285750" indent="-285750">
              <a:buFont typeface="Arial" panose="020B0604020202020204" pitchFamily="34" charset="0"/>
              <a:buChar char="•"/>
            </a:pPr>
            <a:endParaRPr lang="en-US" sz="1600" i="0">
              <a:solidFill>
                <a:schemeClr val="tx1"/>
              </a:solidFill>
              <a:latin typeface="+mn-lt"/>
            </a:endParaRPr>
          </a:p>
          <a:p>
            <a:pPr marL="285750" indent="-285750">
              <a:buFont typeface="Arial" panose="020B0604020202020204" pitchFamily="34" charset="0"/>
              <a:buChar char="•"/>
            </a:pPr>
            <a:r>
              <a:rPr lang="en-US" sz="1600" i="0">
                <a:solidFill>
                  <a:schemeClr val="tx1"/>
                </a:solidFill>
                <a:latin typeface="+mn-lt"/>
              </a:rPr>
              <a:t>&lt;Trains, Superstar and Ants&gt; on average complete 0.5 or less cards per week</a:t>
            </a:r>
          </a:p>
          <a:p>
            <a:pPr marL="285750" indent="-285750">
              <a:buFont typeface="Arial" panose="020B0604020202020204" pitchFamily="34" charset="0"/>
              <a:buChar char="•"/>
            </a:pPr>
            <a:endParaRPr lang="en-US" sz="1600" i="0">
              <a:solidFill>
                <a:schemeClr val="tx1"/>
              </a:solidFill>
              <a:latin typeface="+mn-lt"/>
            </a:endParaRPr>
          </a:p>
          <a:p>
            <a:pPr marL="285750" indent="-285750">
              <a:buFont typeface="Arial" panose="020B0604020202020204" pitchFamily="34" charset="0"/>
              <a:buChar char="•"/>
            </a:pPr>
            <a:r>
              <a:rPr lang="en-US" sz="1600" i="0">
                <a:solidFill>
                  <a:schemeClr val="tx1"/>
                </a:solidFill>
                <a:latin typeface="+mn-lt"/>
              </a:rPr>
              <a:t>&lt;Horses, Panthers and Leopards&gt; met benchmark of 1 card per week – we could learn from strategies implemented in those groups </a:t>
            </a:r>
          </a:p>
        </p:txBody>
      </p:sp>
      <p:graphicFrame>
        <p:nvGraphicFramePr>
          <p:cNvPr id="33" name="Chart 32">
            <a:extLst>
              <a:ext uri="{FF2B5EF4-FFF2-40B4-BE49-F238E27FC236}">
                <a16:creationId xmlns:a16="http://schemas.microsoft.com/office/drawing/2014/main" id="{6206BCEF-CE8A-4CEE-8EC7-BE08E36DF6C0}"/>
              </a:ext>
            </a:extLst>
          </p:cNvPr>
          <p:cNvGraphicFramePr>
            <a:graphicFrameLocks/>
          </p:cNvGraphicFramePr>
          <p:nvPr>
            <p:extLst>
              <p:ext uri="{D42A27DB-BD31-4B8C-83A1-F6EECF244321}">
                <p14:modId xmlns:p14="http://schemas.microsoft.com/office/powerpoint/2010/main" val="630577436"/>
              </p:ext>
            </p:extLst>
          </p:nvPr>
        </p:nvGraphicFramePr>
        <p:xfrm>
          <a:off x="457200" y="1595784"/>
          <a:ext cx="6087600" cy="467640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9945975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a:t>
            </a:r>
            <a:r>
              <a:rPr lang="en-AU"/>
              <a:t>lass</a:t>
            </a:r>
            <a:endParaRPr lang="en-US"/>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26</a:t>
            </a:fld>
            <a:endParaRPr lang="en-AU"/>
          </a:p>
        </p:txBody>
      </p:sp>
      <p:sp>
        <p:nvSpPr>
          <p:cNvPr id="2" name="Rectangle 1">
            <a:extLst>
              <a:ext uri="{FF2B5EF4-FFF2-40B4-BE49-F238E27FC236}">
                <a16:creationId xmlns:a16="http://schemas.microsoft.com/office/drawing/2014/main" id="{3BB21563-AB1B-4D00-BAA0-C656A128C3D5}"/>
              </a:ext>
            </a:extLst>
          </p:cNvPr>
          <p:cNvSpPr/>
          <p:nvPr/>
        </p:nvSpPr>
        <p:spPr>
          <a:xfrm>
            <a:off x="357027" y="907373"/>
            <a:ext cx="8429946" cy="307777"/>
          </a:xfrm>
          <a:prstGeom prst="rect">
            <a:avLst/>
          </a:prstGeom>
        </p:spPr>
        <p:txBody>
          <a:bodyPr wrap="square">
            <a:spAutoFit/>
          </a:bodyPr>
          <a:lstStyle/>
          <a:p>
            <a:r>
              <a:rPr lang="en-US" sz="1400">
                <a:solidFill>
                  <a:schemeClr val="tx2"/>
                </a:solidFill>
              </a:rPr>
              <a:t>Ensures all students have skills and are prepared for success in high school</a:t>
            </a:r>
            <a:endParaRPr lang="en-AU" sz="1400">
              <a:solidFill>
                <a:schemeClr val="tx2"/>
              </a:solidFill>
            </a:endParaRPr>
          </a:p>
        </p:txBody>
      </p:sp>
      <p:pic>
        <p:nvPicPr>
          <p:cNvPr id="25" name="Picture 24" descr="A picture containing drawing&#10;&#10;Description automatically generated">
            <a:extLst>
              <a:ext uri="{FF2B5EF4-FFF2-40B4-BE49-F238E27FC236}">
                <a16:creationId xmlns:a16="http://schemas.microsoft.com/office/drawing/2014/main" id="{944EEC34-811E-4BFE-BFD5-2889A2D9C2AB}"/>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25" descr="A close up of a logo&#10;&#10;Description automatically generated">
            <a:extLst>
              <a:ext uri="{FF2B5EF4-FFF2-40B4-BE49-F238E27FC236}">
                <a16:creationId xmlns:a16="http://schemas.microsoft.com/office/drawing/2014/main" id="{926C7130-D3E7-4C8D-98EF-438C0DBC6A59}"/>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27" name="Picture 26" descr="A picture containing drawing&#10;&#10;Description automatically generated">
            <a:extLst>
              <a:ext uri="{FF2B5EF4-FFF2-40B4-BE49-F238E27FC236}">
                <a16:creationId xmlns:a16="http://schemas.microsoft.com/office/drawing/2014/main" id="{DEFD1BB9-B48C-4FD1-A597-BF25A01FBA46}"/>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28" name="Picture 27" descr="A picture containing drawing&#10;&#10;Description automatically generated">
            <a:extLst>
              <a:ext uri="{FF2B5EF4-FFF2-40B4-BE49-F238E27FC236}">
                <a16:creationId xmlns:a16="http://schemas.microsoft.com/office/drawing/2014/main" id="{63049C16-9627-4200-B960-BF69CD99DB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00955" y="29152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descr="A picture containing drawing&#10;&#10;Description automatically generated">
            <a:extLst>
              <a:ext uri="{FF2B5EF4-FFF2-40B4-BE49-F238E27FC236}">
                <a16:creationId xmlns:a16="http://schemas.microsoft.com/office/drawing/2014/main" id="{A259257E-9CA1-4EFD-85EC-6F3B7183A7E9}"/>
              </a:ext>
            </a:extLst>
          </p:cNvPr>
          <p:cNvPicPr>
            <a:picLocks noChangeAspect="1"/>
          </p:cNvPicPr>
          <p:nvPr/>
        </p:nvPicPr>
        <p:blipFill rotWithShape="1">
          <a:blip r:embed="rId7" cstate="print">
            <a:alphaModFix amt="50000"/>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0" name="Picture 29" descr="A picture containing clock, drawing&#10;&#10;Description automatically generated">
            <a:extLst>
              <a:ext uri="{FF2B5EF4-FFF2-40B4-BE49-F238E27FC236}">
                <a16:creationId xmlns:a16="http://schemas.microsoft.com/office/drawing/2014/main" id="{C61C95C3-6B9B-4916-91E4-2622E735B55E}"/>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31" name="Oval 30">
            <a:extLst>
              <a:ext uri="{FF2B5EF4-FFF2-40B4-BE49-F238E27FC236}">
                <a16:creationId xmlns:a16="http://schemas.microsoft.com/office/drawing/2014/main" id="{82DDEA51-B738-4D25-8DE4-32352F3B4362}"/>
              </a:ext>
            </a:extLst>
          </p:cNvPr>
          <p:cNvSpPr/>
          <p:nvPr/>
        </p:nvSpPr>
        <p:spPr>
          <a:xfrm>
            <a:off x="6431408" y="310812"/>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sp>
        <p:nvSpPr>
          <p:cNvPr id="15" name="TextBox 14">
            <a:extLst>
              <a:ext uri="{FF2B5EF4-FFF2-40B4-BE49-F238E27FC236}">
                <a16:creationId xmlns:a16="http://schemas.microsoft.com/office/drawing/2014/main" id="{12348FD4-8925-45B0-B32D-D12E5584A3DB}"/>
              </a:ext>
            </a:extLst>
          </p:cNvPr>
          <p:cNvSpPr txBox="1"/>
          <p:nvPr/>
        </p:nvSpPr>
        <p:spPr>
          <a:xfrm>
            <a:off x="357026" y="1154316"/>
            <a:ext cx="4214973" cy="461665"/>
          </a:xfrm>
          <a:prstGeom prst="rect">
            <a:avLst/>
          </a:prstGeom>
          <a:noFill/>
          <a:ln>
            <a:noFill/>
          </a:ln>
        </p:spPr>
        <p:txBody>
          <a:bodyPr wrap="square" rtlCol="0">
            <a:spAutoFit/>
          </a:bodyPr>
          <a:lstStyle/>
          <a:p>
            <a:r>
              <a:rPr lang="en-US" b="1" i="0">
                <a:solidFill>
                  <a:schemeClr val="tx2"/>
                </a:solidFill>
                <a:latin typeface="Calibri"/>
                <a:cs typeface="Calibri"/>
              </a:rPr>
              <a:t>Reading: grade level gain</a:t>
            </a:r>
            <a:endParaRPr lang="en-AU" b="1" i="0">
              <a:solidFill>
                <a:schemeClr val="tx2"/>
              </a:solidFill>
              <a:latin typeface="Calibri"/>
              <a:cs typeface="Calibri"/>
            </a:endParaRPr>
          </a:p>
        </p:txBody>
      </p:sp>
      <p:sp>
        <p:nvSpPr>
          <p:cNvPr id="17" name="Rectangle 16">
            <a:extLst>
              <a:ext uri="{FF2B5EF4-FFF2-40B4-BE49-F238E27FC236}">
                <a16:creationId xmlns:a16="http://schemas.microsoft.com/office/drawing/2014/main" id="{F5AABAA9-6B5E-4482-BBD5-A5C84D4EE92A}"/>
              </a:ext>
            </a:extLst>
          </p:cNvPr>
          <p:cNvSpPr/>
          <p:nvPr/>
        </p:nvSpPr>
        <p:spPr>
          <a:xfrm>
            <a:off x="7028214" y="1631762"/>
            <a:ext cx="2115786" cy="4278094"/>
          </a:xfrm>
          <a:prstGeom prst="rect">
            <a:avLst/>
          </a:prstGeom>
        </p:spPr>
        <p:txBody>
          <a:bodyPr wrap="square">
            <a:spAutoFit/>
          </a:bodyPr>
          <a:lstStyle/>
          <a:p>
            <a:pPr algn="ctr"/>
            <a:r>
              <a:rPr lang="en-US" sz="1600" b="1" i="0">
                <a:solidFill>
                  <a:schemeClr val="tx2"/>
                </a:solidFill>
                <a:latin typeface="+mn-lt"/>
              </a:rPr>
              <a:t>Action focus</a:t>
            </a:r>
            <a:endParaRPr lang="en-US" sz="1600" b="1" i="0">
              <a:solidFill>
                <a:schemeClr val="tx2"/>
              </a:solidFill>
            </a:endParaRPr>
          </a:p>
          <a:p>
            <a:pPr marL="285750" indent="-285750">
              <a:buFont typeface="Arial" panose="020B0604020202020204" pitchFamily="34" charset="0"/>
              <a:buChar char="•"/>
            </a:pPr>
            <a:r>
              <a:rPr lang="en-US" sz="1600" i="0">
                <a:solidFill>
                  <a:schemeClr val="tx1"/>
                </a:solidFill>
                <a:latin typeface="+mn-lt"/>
                <a:cs typeface="Calibri"/>
              </a:rPr>
              <a:t>&lt;35&gt; students in &lt;year 1-6&gt; are below grade level</a:t>
            </a:r>
          </a:p>
          <a:p>
            <a:pPr marL="285750" indent="-285750">
              <a:buFont typeface="Arial" panose="020B0604020202020204" pitchFamily="34" charset="0"/>
              <a:buChar char="•"/>
            </a:pPr>
            <a:endParaRPr lang="en-US" sz="1600" i="0">
              <a:solidFill>
                <a:schemeClr val="tx1"/>
              </a:solidFill>
              <a:latin typeface="+mn-lt"/>
              <a:cs typeface="Calibri"/>
            </a:endParaRPr>
          </a:p>
          <a:p>
            <a:pPr marL="285750" indent="-285750">
              <a:buFont typeface="Arial" panose="020B0604020202020204" pitchFamily="34" charset="0"/>
              <a:buChar char="•"/>
            </a:pPr>
            <a:endParaRPr lang="en-US" sz="1600" i="0">
              <a:solidFill>
                <a:schemeClr val="tx1"/>
              </a:solidFill>
              <a:latin typeface="+mn-lt"/>
              <a:cs typeface="Calibri"/>
            </a:endParaRPr>
          </a:p>
          <a:p>
            <a:pPr marL="285750" indent="-285750">
              <a:buFont typeface="Arial" panose="020B0604020202020204" pitchFamily="34" charset="0"/>
              <a:buChar char="•"/>
            </a:pPr>
            <a:r>
              <a:rPr lang="en-US" sz="1600" i="0">
                <a:solidFill>
                  <a:schemeClr val="tx1"/>
                </a:solidFill>
                <a:latin typeface="+mn-lt"/>
                <a:cs typeface="Calibri"/>
              </a:rPr>
              <a:t>Negative grade level gain for students in &lt;year 1-6&gt; demonstrate that the year equivalent gat is increasing</a:t>
            </a:r>
          </a:p>
          <a:p>
            <a:pPr marL="285750" indent="-285750">
              <a:buFont typeface="Arial" panose="020B0604020202020204" pitchFamily="34" charset="0"/>
              <a:buChar char="•"/>
            </a:pPr>
            <a:endParaRPr lang="en-US" sz="1600" i="0">
              <a:solidFill>
                <a:schemeClr val="tx1"/>
              </a:solidFill>
              <a:latin typeface="+mn-lt"/>
              <a:cs typeface="Calibri"/>
            </a:endParaRPr>
          </a:p>
          <a:p>
            <a:pPr marL="285750" indent="-285750">
              <a:buFont typeface="Arial" panose="020B0604020202020204" pitchFamily="34" charset="0"/>
              <a:buChar char="•"/>
            </a:pPr>
            <a:r>
              <a:rPr lang="en-US" sz="1600" i="0">
                <a:solidFill>
                  <a:schemeClr val="tx1"/>
                </a:solidFill>
                <a:latin typeface="+mn-lt"/>
                <a:cs typeface="Calibri"/>
              </a:rPr>
              <a:t>Year equivalent average gap for for years 1-6 is &lt;1.4&gt; </a:t>
            </a:r>
          </a:p>
        </p:txBody>
      </p:sp>
      <p:graphicFrame>
        <p:nvGraphicFramePr>
          <p:cNvPr id="19" name="Table 18">
            <a:extLst>
              <a:ext uri="{FF2B5EF4-FFF2-40B4-BE49-F238E27FC236}">
                <a16:creationId xmlns:a16="http://schemas.microsoft.com/office/drawing/2014/main" id="{45650844-B581-478B-8EBA-6E95BD2CBAE0}"/>
              </a:ext>
            </a:extLst>
          </p:cNvPr>
          <p:cNvGraphicFramePr>
            <a:graphicFrameLocks noGrp="1"/>
          </p:cNvGraphicFramePr>
          <p:nvPr>
            <p:extLst>
              <p:ext uri="{D42A27DB-BD31-4B8C-83A1-F6EECF244321}">
                <p14:modId xmlns:p14="http://schemas.microsoft.com/office/powerpoint/2010/main" val="193299252"/>
              </p:ext>
            </p:extLst>
          </p:nvPr>
        </p:nvGraphicFramePr>
        <p:xfrm>
          <a:off x="457200" y="1621107"/>
          <a:ext cx="6596744" cy="4242435"/>
        </p:xfrm>
        <a:graphic>
          <a:graphicData uri="http://schemas.openxmlformats.org/drawingml/2006/table">
            <a:tbl>
              <a:tblPr/>
              <a:tblGrid>
                <a:gridCol w="500744">
                  <a:extLst>
                    <a:ext uri="{9D8B030D-6E8A-4147-A177-3AD203B41FA5}">
                      <a16:colId xmlns:a16="http://schemas.microsoft.com/office/drawing/2014/main" val="342731687"/>
                    </a:ext>
                  </a:extLst>
                </a:gridCol>
                <a:gridCol w="1509486">
                  <a:extLst>
                    <a:ext uri="{9D8B030D-6E8A-4147-A177-3AD203B41FA5}">
                      <a16:colId xmlns:a16="http://schemas.microsoft.com/office/drawing/2014/main" val="3978659704"/>
                    </a:ext>
                  </a:extLst>
                </a:gridCol>
                <a:gridCol w="1022694">
                  <a:extLst>
                    <a:ext uri="{9D8B030D-6E8A-4147-A177-3AD203B41FA5}">
                      <a16:colId xmlns:a16="http://schemas.microsoft.com/office/drawing/2014/main" val="3914321608"/>
                    </a:ext>
                  </a:extLst>
                </a:gridCol>
                <a:gridCol w="1187940">
                  <a:extLst>
                    <a:ext uri="{9D8B030D-6E8A-4147-A177-3AD203B41FA5}">
                      <a16:colId xmlns:a16="http://schemas.microsoft.com/office/drawing/2014/main" val="476644017"/>
                    </a:ext>
                  </a:extLst>
                </a:gridCol>
                <a:gridCol w="1187940">
                  <a:extLst>
                    <a:ext uri="{9D8B030D-6E8A-4147-A177-3AD203B41FA5}">
                      <a16:colId xmlns:a16="http://schemas.microsoft.com/office/drawing/2014/main" val="2933141912"/>
                    </a:ext>
                  </a:extLst>
                </a:gridCol>
                <a:gridCol w="1187940">
                  <a:extLst>
                    <a:ext uri="{9D8B030D-6E8A-4147-A177-3AD203B41FA5}">
                      <a16:colId xmlns:a16="http://schemas.microsoft.com/office/drawing/2014/main" val="3305480132"/>
                    </a:ext>
                  </a:extLst>
                </a:gridCol>
              </a:tblGrid>
              <a:tr h="592663">
                <a:tc>
                  <a:txBody>
                    <a:bodyPr/>
                    <a:lstStyle/>
                    <a:p>
                      <a:pPr algn="l" fontAlgn="b"/>
                      <a:r>
                        <a:rPr lang="en-AU" sz="1500" b="1" i="0" u="none" strike="noStrike">
                          <a:solidFill>
                            <a:schemeClr val="bg1"/>
                          </a:solidFill>
                          <a:effectLst/>
                          <a:latin typeface="Calibri" panose="020F0502020204030204" pitchFamily="34" charset="0"/>
                        </a:rPr>
                        <a:t>Year</a:t>
                      </a:r>
                    </a:p>
                  </a:txBody>
                  <a:tcPr marL="72000" marR="5333" marT="5333" marB="0" anchor="b">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500" b="1" i="0" u="none" strike="noStrike">
                          <a:solidFill>
                            <a:schemeClr val="bg1"/>
                          </a:solidFill>
                          <a:effectLst/>
                          <a:latin typeface="Calibri" panose="020F0502020204030204" pitchFamily="34" charset="0"/>
                        </a:rPr>
                        <a:t>Teacher</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l" fontAlgn="b"/>
                      <a:r>
                        <a:rPr lang="en-AU" sz="1500" b="1" i="0" u="none" strike="noStrike">
                          <a:solidFill>
                            <a:schemeClr val="bg1"/>
                          </a:solidFill>
                          <a:effectLst/>
                          <a:latin typeface="Calibri" panose="020F0502020204030204" pitchFamily="34" charset="0"/>
                        </a:rPr>
                        <a:t>Group</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AU" sz="1500" b="1" i="0" u="none" strike="noStrike">
                          <a:solidFill>
                            <a:schemeClr val="bg1"/>
                          </a:solidFill>
                          <a:effectLst/>
                          <a:latin typeface="Calibri" panose="020F0502020204030204" pitchFamily="34" charset="0"/>
                        </a:rPr>
                        <a:t>Year equivalent average gap</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AU" sz="1500" b="1" i="0" u="none" strike="noStrike">
                          <a:solidFill>
                            <a:schemeClr val="bg1"/>
                          </a:solidFill>
                          <a:effectLst/>
                          <a:latin typeface="Calibri" panose="020F0502020204030204" pitchFamily="34" charset="0"/>
                        </a:rPr>
                        <a:t>Student grade level gain</a:t>
                      </a:r>
                    </a:p>
                  </a:txBody>
                  <a:tcPr marL="72000" marR="5333" marT="5333" marB="0" anchor="b">
                    <a:lnL>
                      <a:noFill/>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rtl="0" fontAlgn="b"/>
                      <a:r>
                        <a:rPr lang="en-AU" sz="1500" b="1" i="0" u="none" strike="noStrike">
                          <a:solidFill>
                            <a:srgbClr val="FFFFFF"/>
                          </a:solidFill>
                          <a:effectLst/>
                          <a:latin typeface="Calibri" panose="020F0502020204030204" pitchFamily="34" charset="0"/>
                        </a:rPr>
                        <a:t>Students  below grade level </a:t>
                      </a:r>
                    </a:p>
                  </a:txBody>
                  <a:tcPr marL="9525" marR="9525" marT="9525" marB="0" anchor="b">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2816460662"/>
                  </a:ext>
                </a:extLst>
              </a:tr>
              <a:tr h="240517">
                <a:tc rowSpan="6">
                  <a:txBody>
                    <a:bodyPr/>
                    <a:lstStyle/>
                    <a:p>
                      <a:pPr algn="l" fontAlgn="b"/>
                      <a:r>
                        <a:rPr lang="en-AU" sz="1600" b="0" i="0" u="none" strike="noStrike">
                          <a:solidFill>
                            <a:srgbClr val="000000"/>
                          </a:solidFill>
                          <a:effectLst/>
                          <a:latin typeface="Calibri" panose="020F0502020204030204" pitchFamily="34" charset="0"/>
                        </a:rPr>
                        <a:t>Prep</a:t>
                      </a:r>
                    </a:p>
                  </a:txBody>
                  <a:tcPr marL="72000" marR="5333" marT="5333" marB="0" anchor="ctr">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600" b="0" i="0" u="none" strike="noStrike">
                          <a:solidFill>
                            <a:srgbClr val="000000"/>
                          </a:solidFill>
                          <a:effectLst/>
                          <a:latin typeface="Calibri" panose="020F0502020204030204" pitchFamily="34" charset="0"/>
                        </a:rPr>
                        <a:t>Ryan Grayson </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l" fontAlgn="b"/>
                      <a:r>
                        <a:rPr lang="en-AU" sz="1600" b="0" i="0" u="none" strike="noStrike">
                          <a:solidFill>
                            <a:srgbClr val="000000"/>
                          </a:solidFill>
                          <a:effectLst/>
                          <a:latin typeface="Calibri" panose="020F0502020204030204" pitchFamily="34" charset="0"/>
                        </a:rPr>
                        <a:t>Dolphins</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algn="r" fontAlgn="b"/>
                      <a:r>
                        <a:rPr lang="en-US" sz="1600" b="0" i="0" u="none" strike="noStrike">
                          <a:solidFill>
                            <a:srgbClr val="000000"/>
                          </a:solidFill>
                          <a:effectLst/>
                          <a:latin typeface="Calibri" panose="020F0502020204030204" pitchFamily="34" charset="0"/>
                        </a:rPr>
                        <a:t>0</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r" fontAlgn="b"/>
                      <a:r>
                        <a:rPr lang="en-US" sz="1600" b="0" i="0" u="none" strike="noStrike">
                          <a:solidFill>
                            <a:srgbClr val="000000"/>
                          </a:solidFill>
                          <a:effectLst/>
                          <a:latin typeface="Calibri" panose="020F0502020204030204" pitchFamily="34" charset="0"/>
                        </a:rPr>
                        <a:t>0</a:t>
                      </a:r>
                    </a:p>
                  </a:txBody>
                  <a:tcPr marL="72000" marR="5333" marT="5333" marB="0" anchor="b">
                    <a:lnL>
                      <a:noFill/>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algn="r" rtl="0" fontAlgn="b"/>
                      <a:r>
                        <a:rPr lang="en-AU" sz="1600" b="0" i="0" u="none" strike="noStrike">
                          <a:solidFill>
                            <a:srgbClr val="000000"/>
                          </a:solidFill>
                          <a:effectLst/>
                          <a:latin typeface="Calibri" panose="020F0502020204030204" pitchFamily="34" charset="0"/>
                        </a:rPr>
                        <a:t>0</a:t>
                      </a:r>
                    </a:p>
                  </a:txBody>
                  <a:tcPr marL="9525" marR="9525" marT="9525" marB="0" anchor="b">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extLst>
                  <a:ext uri="{0D108BD9-81ED-4DB2-BD59-A6C34878D82A}">
                    <a16:rowId xmlns:a16="http://schemas.microsoft.com/office/drawing/2014/main" val="1995248499"/>
                  </a:ext>
                </a:extLst>
              </a:tr>
              <a:tr h="240517">
                <a:tc vMerge="1">
                  <a:txBody>
                    <a:bodyPr/>
                    <a:lstStyle/>
                    <a:p>
                      <a:pPr algn="l" fontAlgn="b"/>
                      <a:endParaRPr lang="en-AU" sz="1600" b="0" i="0" u="none" strike="noStrike">
                        <a:solidFill>
                          <a:srgbClr val="000000"/>
                        </a:solidFill>
                        <a:effectLst/>
                        <a:latin typeface="Calibri" panose="020F0502020204030204" pitchFamily="34" charset="0"/>
                      </a:endParaRPr>
                    </a:p>
                  </a:txBody>
                  <a:tcPr marL="191971" marR="5333" marT="5333" marB="0" anchor="b">
                    <a:lnL>
                      <a:noFill/>
                    </a:lnL>
                    <a:lnR>
                      <a:noFill/>
                    </a:lnR>
                    <a:lnT>
                      <a:noFill/>
                    </a:lnT>
                    <a:lnB>
                      <a:noFill/>
                    </a:lnB>
                    <a:solidFill>
                      <a:srgbClr val="DDEBF7"/>
                    </a:solidFill>
                  </a:tcPr>
                </a:tc>
                <a:tc rowSpan="2">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600" b="0" i="0" u="none" strike="noStrike" err="1">
                          <a:solidFill>
                            <a:srgbClr val="000000"/>
                          </a:solidFill>
                          <a:effectLst/>
                          <a:latin typeface="Calibri" panose="020F0502020204030204" pitchFamily="34" charset="0"/>
                        </a:rPr>
                        <a:t>Satika</a:t>
                      </a:r>
                      <a:r>
                        <a:rPr lang="en-AU" sz="1600" b="0" i="0" u="none" strike="noStrike">
                          <a:solidFill>
                            <a:srgbClr val="000000"/>
                          </a:solidFill>
                          <a:effectLst/>
                          <a:latin typeface="Calibri" panose="020F0502020204030204" pitchFamily="34" charset="0"/>
                        </a:rPr>
                        <a:t> Romero</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l" fontAlgn="b"/>
                      <a:r>
                        <a:rPr lang="en-AU" sz="1600" b="0" i="0" u="none" strike="noStrike">
                          <a:solidFill>
                            <a:srgbClr val="000000"/>
                          </a:solidFill>
                          <a:effectLst/>
                          <a:latin typeface="Calibri" panose="020F0502020204030204" pitchFamily="34" charset="0"/>
                        </a:rPr>
                        <a:t>Horses </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algn="r" fontAlgn="b"/>
                      <a:r>
                        <a:rPr lang="en-US" sz="1600" b="0" i="0" u="none" strike="noStrike">
                          <a:solidFill>
                            <a:srgbClr val="000000"/>
                          </a:solidFill>
                          <a:effectLst/>
                          <a:latin typeface="Calibri" panose="020F0502020204030204" pitchFamily="34" charset="0"/>
                        </a:rPr>
                        <a:t>1</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r" fontAlgn="b"/>
                      <a:r>
                        <a:rPr lang="en-US" sz="1600" b="0" i="0" u="none" strike="noStrike">
                          <a:solidFill>
                            <a:srgbClr val="000000"/>
                          </a:solidFill>
                          <a:effectLst/>
                          <a:latin typeface="Calibri" panose="020F0502020204030204" pitchFamily="34" charset="0"/>
                        </a:rPr>
                        <a:t>-0.1</a:t>
                      </a:r>
                    </a:p>
                  </a:txBody>
                  <a:tcPr marL="72000" marR="5333" marT="5333" marB="0" anchor="b">
                    <a:lnL>
                      <a:noFill/>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algn="r" rtl="0" fontAlgn="b"/>
                      <a:r>
                        <a:rPr lang="en-AU" sz="1600" b="0" i="0" u="none" strike="noStrike">
                          <a:solidFill>
                            <a:srgbClr val="000000"/>
                          </a:solidFill>
                          <a:effectLst/>
                          <a:latin typeface="Calibri" panose="020F0502020204030204" pitchFamily="34" charset="0"/>
                        </a:rPr>
                        <a:t>1</a:t>
                      </a:r>
                    </a:p>
                  </a:txBody>
                  <a:tcPr marL="9525" marR="9525" marT="9525" marB="0" anchor="b">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extLst>
                  <a:ext uri="{0D108BD9-81ED-4DB2-BD59-A6C34878D82A}">
                    <a16:rowId xmlns:a16="http://schemas.microsoft.com/office/drawing/2014/main" val="2903373272"/>
                  </a:ext>
                </a:extLst>
              </a:tr>
              <a:tr h="240517">
                <a:tc vMerge="1">
                  <a:txBody>
                    <a:bodyPr/>
                    <a:lstStyle/>
                    <a:p>
                      <a:pPr algn="l" fontAlgn="b"/>
                      <a:endParaRPr lang="en-AU" sz="1600" b="0" i="0" u="none" strike="noStrike">
                        <a:solidFill>
                          <a:srgbClr val="000000"/>
                        </a:solidFill>
                        <a:effectLst/>
                        <a:latin typeface="Calibri" panose="020F0502020204030204" pitchFamily="34" charset="0"/>
                      </a:endParaRPr>
                    </a:p>
                  </a:txBody>
                  <a:tcPr marL="191971" marR="5333" marT="5333" marB="0" anchor="b">
                    <a:lnL>
                      <a:noFill/>
                    </a:lnL>
                    <a:lnR>
                      <a:noFill/>
                    </a:lnR>
                    <a:lnT>
                      <a:noFill/>
                    </a:lnT>
                    <a:lnB>
                      <a:noFill/>
                    </a:lnB>
                    <a:solidFill>
                      <a:srgbClr val="DDEBF7"/>
                    </a:solidFill>
                  </a:tcPr>
                </a:tc>
                <a:tc vMerge="1">
                  <a:txBody>
                    <a:bodyPr/>
                    <a:lstStyle/>
                    <a:p>
                      <a:pPr algn="l" fontAlgn="b"/>
                      <a:endParaRPr lang="en-AU" sz="1600" b="0" i="0" u="none" strike="noStrike">
                        <a:solidFill>
                          <a:srgbClr val="000000"/>
                        </a:solidFill>
                        <a:effectLst/>
                        <a:latin typeface="Calibri" panose="020F0502020204030204" pitchFamily="34" charset="0"/>
                      </a:endParaRPr>
                    </a:p>
                  </a:txBody>
                  <a:tcPr marL="191971" marR="5333" marT="5333" marB="0" anchor="b">
                    <a:lnL>
                      <a:noFill/>
                    </a:lnL>
                    <a:lnR>
                      <a:noFill/>
                    </a:lnR>
                    <a:lnT>
                      <a:noFill/>
                    </a:lnT>
                    <a:lnB>
                      <a:noFill/>
                    </a:lnB>
                    <a:solidFill>
                      <a:srgbClr val="DDEBF7"/>
                    </a:solidFill>
                  </a:tcPr>
                </a:tc>
                <a:tc>
                  <a:txBody>
                    <a:bodyPr/>
                    <a:lstStyle/>
                    <a:p>
                      <a:pPr algn="l" fontAlgn="b"/>
                      <a:r>
                        <a:rPr lang="en-AU" sz="1600" b="0" i="0" u="none" strike="noStrike">
                          <a:solidFill>
                            <a:srgbClr val="000000"/>
                          </a:solidFill>
                          <a:effectLst/>
                          <a:latin typeface="Calibri" panose="020F0502020204030204" pitchFamily="34" charset="0"/>
                        </a:rPr>
                        <a:t>Pandas </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algn="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algn="r" rtl="0" fontAlgn="b"/>
                      <a:r>
                        <a:rPr lang="en-AU" sz="1600" b="0" i="0" u="none" strike="noStrike">
                          <a:solidFill>
                            <a:srgbClr val="000000"/>
                          </a:solidFill>
                          <a:effectLst/>
                          <a:latin typeface="Calibri" panose="020F0502020204030204" pitchFamily="34" charset="0"/>
                        </a:rPr>
                        <a:t>0</a:t>
                      </a:r>
                    </a:p>
                  </a:txBody>
                  <a:tcPr marL="9525" marR="9525" marT="9525" marB="0" anchor="b">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extLst>
                  <a:ext uri="{0D108BD9-81ED-4DB2-BD59-A6C34878D82A}">
                    <a16:rowId xmlns:a16="http://schemas.microsoft.com/office/drawing/2014/main" val="4224195416"/>
                  </a:ext>
                </a:extLst>
              </a:tr>
              <a:tr h="240517">
                <a:tc vMerge="1">
                  <a:txBody>
                    <a:bodyPr/>
                    <a:lstStyle/>
                    <a:p>
                      <a:pPr algn="l" fontAlgn="b"/>
                      <a:endParaRPr lang="en-AU" sz="1600" b="0" i="0" u="none" strike="noStrike">
                        <a:solidFill>
                          <a:srgbClr val="000000"/>
                        </a:solidFill>
                        <a:effectLst/>
                        <a:latin typeface="Calibri" panose="020F0502020204030204" pitchFamily="34" charset="0"/>
                      </a:endParaRPr>
                    </a:p>
                  </a:txBody>
                  <a:tcPr marL="191971" marR="5333" marT="5333" marB="0" anchor="b">
                    <a:lnL>
                      <a:noFill/>
                    </a:lnL>
                    <a:lnR>
                      <a:noFill/>
                    </a:lnR>
                    <a:lnT>
                      <a:noFill/>
                    </a:lnT>
                    <a:lnB>
                      <a:noFill/>
                    </a:lnB>
                    <a:solidFill>
                      <a:srgbClr val="DDEBF7"/>
                    </a:solidFill>
                  </a:tcPr>
                </a:tc>
                <a:tc rowSpan="2">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600" b="0" i="0" u="none" strike="noStrike" err="1">
                          <a:solidFill>
                            <a:srgbClr val="000000"/>
                          </a:solidFill>
                          <a:effectLst/>
                          <a:latin typeface="Calibri" panose="020F0502020204030204" pitchFamily="34" charset="0"/>
                        </a:rPr>
                        <a:t>Shiniquia</a:t>
                      </a:r>
                      <a:r>
                        <a:rPr lang="en-AU" sz="1600" b="0" i="0" u="none" strike="noStrike">
                          <a:solidFill>
                            <a:srgbClr val="000000"/>
                          </a:solidFill>
                          <a:effectLst/>
                          <a:latin typeface="Calibri" panose="020F0502020204030204" pitchFamily="34" charset="0"/>
                        </a:rPr>
                        <a:t> Morris</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l" fontAlgn="b"/>
                      <a:r>
                        <a:rPr lang="en-AU" sz="1600" b="0" i="0" u="none" strike="noStrike">
                          <a:solidFill>
                            <a:srgbClr val="000000"/>
                          </a:solidFill>
                          <a:effectLst/>
                          <a:latin typeface="Calibri" panose="020F0502020204030204" pitchFamily="34" charset="0"/>
                        </a:rPr>
                        <a:t>Fish</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algn="r" fontAlgn="b"/>
                      <a:r>
                        <a:rPr lang="en-US" sz="1600" b="0" i="0" u="none" strike="noStrike">
                          <a:solidFill>
                            <a:srgbClr val="000000"/>
                          </a:solidFill>
                          <a:effectLst/>
                          <a:latin typeface="Calibri" panose="020F0502020204030204" pitchFamily="34" charset="0"/>
                        </a:rPr>
                        <a:t>0.8</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r" fontAlgn="b"/>
                      <a:r>
                        <a:rPr lang="en-US" sz="1600" b="0" i="0" u="none" strike="noStrike">
                          <a:solidFill>
                            <a:srgbClr val="000000"/>
                          </a:solidFill>
                          <a:effectLst/>
                          <a:latin typeface="Calibri" panose="020F0502020204030204" pitchFamily="34" charset="0"/>
                        </a:rPr>
                        <a:t>+0.3</a:t>
                      </a:r>
                    </a:p>
                  </a:txBody>
                  <a:tcPr marL="72000" marR="5333" marT="5333" marB="0" anchor="b">
                    <a:lnL>
                      <a:noFill/>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algn="r" rtl="0" fontAlgn="b"/>
                      <a:r>
                        <a:rPr lang="en-AU" sz="1600" b="0" i="0" u="none" strike="noStrike">
                          <a:solidFill>
                            <a:srgbClr val="000000"/>
                          </a:solidFill>
                          <a:effectLst/>
                          <a:latin typeface="Calibri" panose="020F0502020204030204" pitchFamily="34" charset="0"/>
                        </a:rPr>
                        <a:t>1</a:t>
                      </a:r>
                    </a:p>
                  </a:txBody>
                  <a:tcPr marL="9525" marR="9525" marT="9525" marB="0" anchor="b">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extLst>
                  <a:ext uri="{0D108BD9-81ED-4DB2-BD59-A6C34878D82A}">
                    <a16:rowId xmlns:a16="http://schemas.microsoft.com/office/drawing/2014/main" val="4292231007"/>
                  </a:ext>
                </a:extLst>
              </a:tr>
              <a:tr h="240517">
                <a:tc vMerge="1">
                  <a:txBody>
                    <a:bodyPr/>
                    <a:lstStyle/>
                    <a:p>
                      <a:pPr algn="l" fontAlgn="b"/>
                      <a:endParaRPr lang="en-AU" sz="1600" b="0" i="0" u="none" strike="noStrike">
                        <a:solidFill>
                          <a:srgbClr val="000000"/>
                        </a:solidFill>
                        <a:effectLst/>
                        <a:latin typeface="Calibri" panose="020F0502020204030204" pitchFamily="34" charset="0"/>
                      </a:endParaRPr>
                    </a:p>
                  </a:txBody>
                  <a:tcPr marL="191971" marR="5333" marT="5333" marB="0" anchor="b">
                    <a:lnL>
                      <a:noFill/>
                    </a:lnL>
                    <a:lnR>
                      <a:noFill/>
                    </a:lnR>
                    <a:lnT>
                      <a:noFill/>
                    </a:lnT>
                    <a:lnB>
                      <a:noFill/>
                    </a:lnB>
                    <a:solidFill>
                      <a:srgbClr val="DDEBF7"/>
                    </a:solidFill>
                  </a:tcPr>
                </a:tc>
                <a:tc vMerge="1">
                  <a:txBody>
                    <a:bodyPr/>
                    <a:lstStyle/>
                    <a:p>
                      <a:pPr algn="l" fontAlgn="b"/>
                      <a:endParaRPr lang="en-AU" sz="1600" b="0" i="0" u="none" strike="noStrike">
                        <a:solidFill>
                          <a:srgbClr val="000000"/>
                        </a:solidFill>
                        <a:effectLst/>
                        <a:latin typeface="Calibri" panose="020F0502020204030204" pitchFamily="34" charset="0"/>
                      </a:endParaRPr>
                    </a:p>
                  </a:txBody>
                  <a:tcPr marL="191971" marR="5333" marT="5333" marB="0" anchor="b">
                    <a:lnL>
                      <a:noFill/>
                    </a:lnL>
                    <a:lnR>
                      <a:noFill/>
                    </a:lnR>
                    <a:lnT>
                      <a:noFill/>
                    </a:lnT>
                    <a:lnB>
                      <a:noFill/>
                    </a:lnB>
                    <a:solidFill>
                      <a:srgbClr val="DDEBF7"/>
                    </a:solidFill>
                  </a:tcPr>
                </a:tc>
                <a:tc>
                  <a:txBody>
                    <a:bodyPr/>
                    <a:lstStyle/>
                    <a:p>
                      <a:pPr algn="l" fontAlgn="b"/>
                      <a:r>
                        <a:rPr lang="en-AU" sz="1600" b="0" i="0" u="none" strike="noStrike">
                          <a:solidFill>
                            <a:srgbClr val="000000"/>
                          </a:solidFill>
                          <a:effectLst/>
                          <a:latin typeface="Calibri" panose="020F0502020204030204" pitchFamily="34" charset="0"/>
                        </a:rPr>
                        <a:t>Panthers</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algn="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algn="r" rtl="0" fontAlgn="b"/>
                      <a:r>
                        <a:rPr lang="en-AU" sz="1600" b="0" i="0" u="none" strike="noStrike">
                          <a:solidFill>
                            <a:srgbClr val="000000"/>
                          </a:solidFill>
                          <a:effectLst/>
                          <a:latin typeface="Calibri" panose="020F0502020204030204" pitchFamily="34" charset="0"/>
                        </a:rPr>
                        <a:t>0</a:t>
                      </a:r>
                    </a:p>
                  </a:txBody>
                  <a:tcPr marL="9525" marR="9525" marT="9525" marB="0" anchor="b">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extLst>
                  <a:ext uri="{0D108BD9-81ED-4DB2-BD59-A6C34878D82A}">
                    <a16:rowId xmlns:a16="http://schemas.microsoft.com/office/drawing/2014/main" val="3229834503"/>
                  </a:ext>
                </a:extLst>
              </a:tr>
              <a:tr h="240517">
                <a:tc vMerge="1">
                  <a:txBody>
                    <a:bodyPr/>
                    <a:lstStyle/>
                    <a:p>
                      <a:pPr algn="l" fontAlgn="b"/>
                      <a:endParaRPr lang="en-AU" sz="1600" b="0" i="0" u="none" strike="noStrike">
                        <a:solidFill>
                          <a:srgbClr val="000000"/>
                        </a:solidFill>
                        <a:effectLst/>
                        <a:latin typeface="Calibri" panose="020F0502020204030204" pitchFamily="34" charset="0"/>
                      </a:endParaRPr>
                    </a:p>
                  </a:txBody>
                  <a:tcPr marL="191971" marR="5333" marT="5333" marB="0" anchor="b">
                    <a:lnL>
                      <a:noFill/>
                    </a:lnL>
                    <a:lnR>
                      <a:noFill/>
                    </a:lnR>
                    <a:lnT>
                      <a:noFill/>
                    </a:lnT>
                    <a:lnB>
                      <a:noFill/>
                    </a:lnB>
                    <a:solidFill>
                      <a:srgbClr val="DDEBF7"/>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600" b="0" i="0" u="none" strike="noStrike">
                          <a:solidFill>
                            <a:srgbClr val="000000"/>
                          </a:solidFill>
                          <a:effectLst/>
                          <a:latin typeface="Calibri" panose="020F0502020204030204" pitchFamily="34" charset="0"/>
                        </a:rPr>
                        <a:t>Tara Litzow</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l" fontAlgn="b"/>
                      <a:r>
                        <a:rPr lang="en-AU" sz="1600" b="0" i="0" u="none" strike="noStrike">
                          <a:solidFill>
                            <a:srgbClr val="000000"/>
                          </a:solidFill>
                          <a:effectLst/>
                          <a:latin typeface="Calibri" panose="020F0502020204030204" pitchFamily="34" charset="0"/>
                        </a:rPr>
                        <a:t>Leopards</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algn="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r" rtl="0" fontAlgn="b"/>
                      <a:r>
                        <a:rPr lang="en-AU" sz="1600" b="0" i="0" u="none" strike="noStrike">
                          <a:solidFill>
                            <a:srgbClr val="000000"/>
                          </a:solidFill>
                          <a:effectLst/>
                          <a:latin typeface="Calibri" panose="020F0502020204030204" pitchFamily="34" charset="0"/>
                        </a:rPr>
                        <a:t>0</a:t>
                      </a:r>
                    </a:p>
                  </a:txBody>
                  <a:tcPr marL="9525" marR="9525" marT="9525" marB="0" anchor="b">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739213517"/>
                  </a:ext>
                </a:extLst>
              </a:tr>
              <a:tr h="240517">
                <a:tc rowSpan="3">
                  <a:txBody>
                    <a:bodyPr/>
                    <a:lstStyle/>
                    <a:p>
                      <a:pPr algn="l" fontAlgn="b"/>
                      <a:r>
                        <a:rPr lang="en-AU" sz="1600" b="0" i="0" u="none" strike="noStrike">
                          <a:solidFill>
                            <a:srgbClr val="000000"/>
                          </a:solidFill>
                          <a:effectLst/>
                          <a:latin typeface="Calibri" panose="020F0502020204030204" pitchFamily="34" charset="0"/>
                        </a:rPr>
                        <a:t>Y1</a:t>
                      </a:r>
                    </a:p>
                  </a:txBody>
                  <a:tcPr marL="72000" marR="5333" marT="5333" marB="0" anchor="ctr">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600" b="0" i="0" u="none" strike="noStrike">
                          <a:solidFill>
                            <a:srgbClr val="000000"/>
                          </a:solidFill>
                          <a:effectLst/>
                          <a:latin typeface="Calibri" panose="020F0502020204030204" pitchFamily="34" charset="0"/>
                        </a:rPr>
                        <a:t>Michael Rickard</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l" fontAlgn="b"/>
                      <a:r>
                        <a:rPr lang="en-AU" sz="1600" b="0" i="0" u="none" strike="noStrike">
                          <a:solidFill>
                            <a:srgbClr val="000000"/>
                          </a:solidFill>
                          <a:effectLst/>
                          <a:latin typeface="Calibri" panose="020F0502020204030204" pitchFamily="34" charset="0"/>
                        </a:rPr>
                        <a:t>Otters</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algn="r" fontAlgn="b"/>
                      <a:r>
                        <a:rPr lang="en-US" sz="1600" b="0" i="0" u="none" strike="noStrike">
                          <a:solidFill>
                            <a:srgbClr val="000000"/>
                          </a:solidFill>
                          <a:effectLst/>
                          <a:latin typeface="Calibri" panose="020F0502020204030204" pitchFamily="34" charset="0"/>
                        </a:rPr>
                        <a:t>1.5</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C00000">
                        <a:alpha val="30000"/>
                      </a:srgbClr>
                    </a:solidFill>
                  </a:tcPr>
                </a:tc>
                <a:tc>
                  <a:txBody>
                    <a:bodyPr/>
                    <a:lstStyle/>
                    <a:p>
                      <a:pPr algn="r" fontAlgn="b"/>
                      <a:r>
                        <a:rPr lang="en-US" sz="1600" b="0" i="0" u="none" strike="noStrike">
                          <a:solidFill>
                            <a:srgbClr val="000000"/>
                          </a:solidFill>
                          <a:effectLst/>
                          <a:latin typeface="Calibri" panose="020F0502020204030204" pitchFamily="34" charset="0"/>
                        </a:rPr>
                        <a:t>-0.4</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C00000">
                        <a:alpha val="30000"/>
                      </a:srgbClr>
                    </a:solidFill>
                  </a:tcPr>
                </a:tc>
                <a:tc>
                  <a:txBody>
                    <a:bodyPr/>
                    <a:lstStyle/>
                    <a:p>
                      <a:pPr algn="r" rtl="0" fontAlgn="b"/>
                      <a:r>
                        <a:rPr lang="en-AU" sz="1600" b="0" i="0" u="none" strike="noStrike">
                          <a:solidFill>
                            <a:srgbClr val="000000"/>
                          </a:solidFill>
                          <a:effectLst/>
                          <a:latin typeface="Calibri" panose="020F0502020204030204" pitchFamily="34" charset="0"/>
                        </a:rPr>
                        <a:t>3</a:t>
                      </a:r>
                    </a:p>
                  </a:txBody>
                  <a:tcPr marL="9525" marR="9525" marT="9525" marB="0" anchor="b">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C00000">
                        <a:alpha val="30000"/>
                      </a:srgbClr>
                    </a:solidFill>
                  </a:tcPr>
                </a:tc>
                <a:extLst>
                  <a:ext uri="{0D108BD9-81ED-4DB2-BD59-A6C34878D82A}">
                    <a16:rowId xmlns:a16="http://schemas.microsoft.com/office/drawing/2014/main" val="914942409"/>
                  </a:ext>
                </a:extLst>
              </a:tr>
              <a:tr h="240517">
                <a:tc vMerge="1">
                  <a:txBody>
                    <a:bodyPr/>
                    <a:lstStyle/>
                    <a:p>
                      <a:pPr algn="l" fontAlgn="b"/>
                      <a:endParaRPr lang="en-AU" sz="1600" b="0" i="0" u="none" strike="noStrike">
                        <a:solidFill>
                          <a:srgbClr val="000000"/>
                        </a:solidFill>
                        <a:effectLst/>
                        <a:latin typeface="Calibri" panose="020F0502020204030204" pitchFamily="34" charset="0"/>
                      </a:endParaRPr>
                    </a:p>
                  </a:txBody>
                  <a:tcPr marL="191971" marR="5333" marT="5333" marB="0" anchor="b">
                    <a:lnL>
                      <a:noFill/>
                    </a:lnL>
                    <a:lnR>
                      <a:noFill/>
                    </a:lnR>
                    <a:lnT>
                      <a:noFill/>
                    </a:lnT>
                    <a:lnB>
                      <a:noFill/>
                    </a:lnB>
                    <a:solidFill>
                      <a:srgbClr val="DDEBF7"/>
                    </a:solidFill>
                  </a:tcPr>
                </a:tc>
                <a:tc rowSpan="2">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600" b="0" i="0" u="none" strike="noStrike">
                          <a:solidFill>
                            <a:srgbClr val="000000"/>
                          </a:solidFill>
                          <a:effectLst/>
                          <a:latin typeface="Calibri" panose="020F0502020204030204" pitchFamily="34" charset="0"/>
                        </a:rPr>
                        <a:t>Tammy Gibson</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l" fontAlgn="b"/>
                      <a:r>
                        <a:rPr lang="en-AU" sz="1600" b="0" i="0" u="none" strike="noStrike">
                          <a:solidFill>
                            <a:srgbClr val="000000"/>
                          </a:solidFill>
                          <a:effectLst/>
                          <a:latin typeface="Calibri" panose="020F0502020204030204" pitchFamily="34" charset="0"/>
                        </a:rPr>
                        <a:t>Lions</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algn="r" fontAlgn="b"/>
                      <a:r>
                        <a:rPr lang="en-US" sz="1600" b="0" i="0" u="none" strike="noStrike">
                          <a:solidFill>
                            <a:srgbClr val="000000"/>
                          </a:solidFill>
                          <a:effectLst/>
                          <a:latin typeface="Calibri" panose="020F0502020204030204" pitchFamily="34" charset="0"/>
                        </a:rPr>
                        <a:t>1</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r" fontAlgn="b"/>
                      <a:r>
                        <a:rPr lang="en-US" sz="1600" b="0" i="0" u="none" strike="noStrike">
                          <a:solidFill>
                            <a:srgbClr val="000000"/>
                          </a:solidFill>
                          <a:effectLst/>
                          <a:latin typeface="Calibri" panose="020F0502020204030204" pitchFamily="34" charset="0"/>
                        </a:rPr>
                        <a:t>-0.2</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r" rtl="0" fontAlgn="b"/>
                      <a:r>
                        <a:rPr lang="en-AU" sz="1600" b="0" i="0" u="none" strike="noStrike">
                          <a:solidFill>
                            <a:srgbClr val="000000"/>
                          </a:solidFill>
                          <a:effectLst/>
                          <a:latin typeface="Calibri" panose="020F0502020204030204" pitchFamily="34" charset="0"/>
                        </a:rPr>
                        <a:t>3</a:t>
                      </a:r>
                    </a:p>
                  </a:txBody>
                  <a:tcPr marL="9525" marR="9525" marT="9525" marB="0" anchor="b">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6486938"/>
                  </a:ext>
                </a:extLst>
              </a:tr>
              <a:tr h="174494">
                <a:tc vMerge="1">
                  <a:txBody>
                    <a:bodyPr/>
                    <a:lstStyle/>
                    <a:p>
                      <a:pPr algn="l" fontAlgn="b"/>
                      <a:endParaRPr lang="en-AU" sz="1600" b="0" i="0" u="none" strike="noStrike">
                        <a:solidFill>
                          <a:srgbClr val="000000"/>
                        </a:solidFill>
                        <a:effectLst/>
                        <a:latin typeface="Calibri" panose="020F0502020204030204" pitchFamily="34" charset="0"/>
                      </a:endParaRPr>
                    </a:p>
                  </a:txBody>
                  <a:tcPr marL="191971" marR="5333" marT="5333" marB="0" anchor="b">
                    <a:lnL>
                      <a:noFill/>
                    </a:lnL>
                    <a:lnR>
                      <a:noFill/>
                    </a:lnR>
                    <a:lnT>
                      <a:noFill/>
                    </a:lnT>
                    <a:lnB>
                      <a:noFill/>
                    </a:lnB>
                    <a:solidFill>
                      <a:srgbClr val="DDEBF7"/>
                    </a:solidFill>
                  </a:tcPr>
                </a:tc>
                <a:tc vMerge="1">
                  <a:txBody>
                    <a:bodyPr/>
                    <a:lstStyle/>
                    <a:p>
                      <a:pPr algn="l" fontAlgn="b"/>
                      <a:endParaRPr lang="en-AU" sz="1600" b="0" i="0" u="none" strike="noStrike">
                        <a:solidFill>
                          <a:srgbClr val="000000"/>
                        </a:solidFill>
                        <a:effectLst/>
                        <a:latin typeface="Calibri" panose="020F0502020204030204" pitchFamily="34" charset="0"/>
                      </a:endParaRPr>
                    </a:p>
                  </a:txBody>
                  <a:tcPr marL="191971" marR="5333" marT="5333" marB="0" anchor="b">
                    <a:lnL>
                      <a:noFill/>
                    </a:lnL>
                    <a:lnR>
                      <a:noFill/>
                    </a:lnR>
                    <a:lnT>
                      <a:noFill/>
                    </a:lnT>
                    <a:lnB>
                      <a:noFill/>
                    </a:lnB>
                    <a:solidFill>
                      <a:srgbClr val="DDEBF7"/>
                    </a:solidFill>
                  </a:tcPr>
                </a:tc>
                <a:tc>
                  <a:txBody>
                    <a:bodyPr/>
                    <a:lstStyle/>
                    <a:p>
                      <a:pPr algn="l" fontAlgn="b"/>
                      <a:r>
                        <a:rPr lang="en-AU" sz="1600" b="0" i="0" u="none" strike="noStrike">
                          <a:solidFill>
                            <a:srgbClr val="000000"/>
                          </a:solidFill>
                          <a:effectLst/>
                          <a:latin typeface="Calibri" panose="020F0502020204030204" pitchFamily="34" charset="0"/>
                        </a:rPr>
                        <a:t>Tigers</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algn="r" fontAlgn="b"/>
                      <a:r>
                        <a:rPr lang="en-US" sz="1600" b="0" i="0" u="none" strike="noStrike">
                          <a:solidFill>
                            <a:srgbClr val="000000"/>
                          </a:solidFill>
                          <a:effectLst/>
                          <a:latin typeface="Calibri" panose="020F0502020204030204" pitchFamily="34" charset="0"/>
                        </a:rPr>
                        <a:t>0.7</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r" fontAlgn="b"/>
                      <a:r>
                        <a:rPr lang="en-US" sz="1600" b="0" i="0" u="none" strike="noStrike">
                          <a:solidFill>
                            <a:srgbClr val="000000"/>
                          </a:solidFill>
                          <a:effectLst/>
                          <a:latin typeface="Calibri" panose="020F0502020204030204" pitchFamily="34" charset="0"/>
                        </a:rPr>
                        <a:t>-0.3</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r" rtl="0" fontAlgn="b"/>
                      <a:r>
                        <a:rPr lang="en-AU" sz="1600" b="0" i="0" u="none" strike="noStrike">
                          <a:solidFill>
                            <a:srgbClr val="000000"/>
                          </a:solidFill>
                          <a:effectLst/>
                          <a:latin typeface="Calibri" panose="020F0502020204030204" pitchFamily="34" charset="0"/>
                        </a:rPr>
                        <a:t> 2</a:t>
                      </a:r>
                    </a:p>
                  </a:txBody>
                  <a:tcPr marL="9525" marR="9525" marT="9525" marB="0" anchor="b">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611314253"/>
                  </a:ext>
                </a:extLst>
              </a:tr>
              <a:tr h="240517">
                <a:tc>
                  <a:txBody>
                    <a:bodyPr/>
                    <a:lstStyle/>
                    <a:p>
                      <a:pPr algn="l" fontAlgn="b"/>
                      <a:r>
                        <a:rPr lang="en-AU" sz="1600" b="0" i="0" u="none" strike="noStrike">
                          <a:solidFill>
                            <a:srgbClr val="000000"/>
                          </a:solidFill>
                          <a:effectLst/>
                          <a:latin typeface="Calibri" panose="020F0502020204030204" pitchFamily="34" charset="0"/>
                        </a:rPr>
                        <a:t>Y2</a:t>
                      </a:r>
                    </a:p>
                  </a:txBody>
                  <a:tcPr marL="72000" marR="5333" marT="5333" marB="0" anchor="b">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600" b="0" i="0" u="none" strike="noStrike">
                          <a:solidFill>
                            <a:srgbClr val="000000"/>
                          </a:solidFill>
                          <a:effectLst/>
                          <a:latin typeface="Calibri" panose="020F0502020204030204" pitchFamily="34" charset="0"/>
                        </a:rPr>
                        <a:t>Michael Keating</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l" fontAlgn="b"/>
                      <a:r>
                        <a:rPr lang="en-AU" sz="1600" b="0" i="0" u="none" strike="noStrike">
                          <a:solidFill>
                            <a:srgbClr val="000000"/>
                          </a:solidFill>
                          <a:effectLst/>
                          <a:latin typeface="Calibri" panose="020F0502020204030204" pitchFamily="34" charset="0"/>
                        </a:rPr>
                        <a:t>Trains </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algn="r" fontAlgn="b"/>
                      <a:r>
                        <a:rPr lang="en-US" sz="1600" b="0" i="0" u="none" strike="noStrike">
                          <a:solidFill>
                            <a:srgbClr val="000000"/>
                          </a:solidFill>
                          <a:effectLst/>
                          <a:latin typeface="Calibri" panose="020F0502020204030204" pitchFamily="34" charset="0"/>
                        </a:rPr>
                        <a:t>0.5</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r" fontAlgn="b"/>
                      <a:r>
                        <a:rPr lang="en-US" sz="1600" b="0" i="0" u="none" strike="noStrike">
                          <a:solidFill>
                            <a:srgbClr val="000000"/>
                          </a:solidFill>
                          <a:effectLst/>
                          <a:latin typeface="Calibri" panose="020F0502020204030204" pitchFamily="34" charset="0"/>
                        </a:rPr>
                        <a:t>-0.1</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r" rtl="0" fontAlgn="b"/>
                      <a:r>
                        <a:rPr lang="en-AU" sz="1600" b="0" i="0" u="none" strike="noStrike">
                          <a:solidFill>
                            <a:srgbClr val="000000"/>
                          </a:solidFill>
                          <a:effectLst/>
                          <a:latin typeface="Calibri" panose="020F0502020204030204" pitchFamily="34" charset="0"/>
                        </a:rPr>
                        <a:t>2</a:t>
                      </a:r>
                    </a:p>
                  </a:txBody>
                  <a:tcPr marL="9525" marR="9525" marT="9525" marB="0" anchor="b">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809510714"/>
                  </a:ext>
                </a:extLst>
              </a:tr>
              <a:tr h="240517">
                <a:tc>
                  <a:txBody>
                    <a:bodyPr/>
                    <a:lstStyle/>
                    <a:p>
                      <a:pPr algn="l" fontAlgn="b"/>
                      <a:r>
                        <a:rPr lang="en-AU" sz="1600" b="0" i="0" u="none" strike="noStrike">
                          <a:solidFill>
                            <a:srgbClr val="000000"/>
                          </a:solidFill>
                          <a:effectLst/>
                          <a:latin typeface="Calibri" panose="020F0502020204030204" pitchFamily="34" charset="0"/>
                        </a:rPr>
                        <a:t>Y3</a:t>
                      </a:r>
                    </a:p>
                  </a:txBody>
                  <a:tcPr marL="72000" marR="5333" marT="5333" marB="0" anchor="b">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600" b="0" i="0" u="none" strike="noStrike">
                          <a:solidFill>
                            <a:srgbClr val="000000"/>
                          </a:solidFill>
                          <a:effectLst/>
                          <a:latin typeface="Calibri" panose="020F0502020204030204" pitchFamily="34" charset="0"/>
                        </a:rPr>
                        <a:t>Lily Rose</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l" fontAlgn="b"/>
                      <a:r>
                        <a:rPr lang="en-AU" sz="1600" b="0" i="0" u="none" strike="noStrike">
                          <a:solidFill>
                            <a:srgbClr val="000000"/>
                          </a:solidFill>
                          <a:effectLst/>
                          <a:latin typeface="Calibri" panose="020F0502020204030204" pitchFamily="34" charset="0"/>
                        </a:rPr>
                        <a:t>Superstars</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algn="r" fontAlgn="b"/>
                      <a:r>
                        <a:rPr lang="en-US" sz="1600" b="0" i="0" u="none" strike="noStrike">
                          <a:solidFill>
                            <a:srgbClr val="000000"/>
                          </a:solidFill>
                          <a:effectLst/>
                          <a:latin typeface="Calibri" panose="020F0502020204030204" pitchFamily="34" charset="0"/>
                        </a:rPr>
                        <a:t>1.8</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C00000">
                        <a:alpha val="30000"/>
                      </a:srgbClr>
                    </a:solidFill>
                  </a:tcPr>
                </a:tc>
                <a:tc>
                  <a:txBody>
                    <a:bodyPr/>
                    <a:lstStyle/>
                    <a:p>
                      <a:pPr algn="r" fontAlgn="b"/>
                      <a:r>
                        <a:rPr lang="en-US" sz="1600" b="0" i="0" u="none" strike="noStrike">
                          <a:solidFill>
                            <a:srgbClr val="000000"/>
                          </a:solidFill>
                          <a:effectLst/>
                          <a:latin typeface="Calibri" panose="020F0502020204030204" pitchFamily="34" charset="0"/>
                        </a:rPr>
                        <a:t>-0.7</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C00000">
                        <a:alpha val="30000"/>
                      </a:srgbClr>
                    </a:solidFill>
                  </a:tcPr>
                </a:tc>
                <a:tc>
                  <a:txBody>
                    <a:bodyPr/>
                    <a:lstStyle/>
                    <a:p>
                      <a:pPr algn="r" rtl="0" fontAlgn="b"/>
                      <a:r>
                        <a:rPr lang="en-AU" sz="1600" b="0" i="0" u="none" strike="noStrike">
                          <a:solidFill>
                            <a:srgbClr val="000000"/>
                          </a:solidFill>
                          <a:effectLst/>
                          <a:latin typeface="Calibri" panose="020F0502020204030204" pitchFamily="34" charset="0"/>
                        </a:rPr>
                        <a:t>5</a:t>
                      </a:r>
                    </a:p>
                  </a:txBody>
                  <a:tcPr marL="9525" marR="9525" marT="9525" marB="0" anchor="b">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C00000">
                        <a:alpha val="30000"/>
                      </a:srgbClr>
                    </a:solidFill>
                  </a:tcPr>
                </a:tc>
                <a:extLst>
                  <a:ext uri="{0D108BD9-81ED-4DB2-BD59-A6C34878D82A}">
                    <a16:rowId xmlns:a16="http://schemas.microsoft.com/office/drawing/2014/main" val="2461962589"/>
                  </a:ext>
                </a:extLst>
              </a:tr>
              <a:tr h="240517">
                <a:tc>
                  <a:txBody>
                    <a:bodyPr/>
                    <a:lstStyle/>
                    <a:p>
                      <a:pPr algn="l" fontAlgn="b"/>
                      <a:r>
                        <a:rPr lang="en-AU" sz="1600" b="0" i="0" u="none" strike="noStrike">
                          <a:solidFill>
                            <a:srgbClr val="000000"/>
                          </a:solidFill>
                          <a:effectLst/>
                          <a:latin typeface="Calibri" panose="020F0502020204030204" pitchFamily="34" charset="0"/>
                        </a:rPr>
                        <a:t>Y4</a:t>
                      </a:r>
                    </a:p>
                  </a:txBody>
                  <a:tcPr marL="72000" marR="5333" marT="5333" marB="0" anchor="b">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600" b="0" i="0" u="none" strike="noStrike">
                          <a:solidFill>
                            <a:srgbClr val="000000"/>
                          </a:solidFill>
                          <a:effectLst/>
                          <a:latin typeface="Calibri" panose="020F0502020204030204" pitchFamily="34" charset="0"/>
                        </a:rPr>
                        <a:t>Caitlynn Booth</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l" fontAlgn="b"/>
                      <a:r>
                        <a:rPr lang="en-AU" sz="1600" b="0" i="0" u="none" strike="noStrike">
                          <a:solidFill>
                            <a:srgbClr val="000000"/>
                          </a:solidFill>
                          <a:effectLst/>
                          <a:latin typeface="Calibri" panose="020F0502020204030204" pitchFamily="34" charset="0"/>
                        </a:rPr>
                        <a:t>S. Reading</a:t>
                      </a: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algn="r" fontAlgn="b"/>
                      <a:r>
                        <a:rPr lang="en-US" sz="1600" b="0" i="0" u="none" strike="noStrike">
                          <a:solidFill>
                            <a:srgbClr val="000000"/>
                          </a:solidFill>
                          <a:effectLst/>
                          <a:latin typeface="Calibri" panose="020F0502020204030204" pitchFamily="34" charset="0"/>
                        </a:rPr>
                        <a:t>2.4</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C00000">
                        <a:alpha val="30000"/>
                      </a:srgbClr>
                    </a:solidFill>
                  </a:tcPr>
                </a:tc>
                <a:tc>
                  <a:txBody>
                    <a:bodyPr/>
                    <a:lstStyle/>
                    <a:p>
                      <a:pPr algn="r" fontAlgn="b"/>
                      <a:r>
                        <a:rPr lang="en-US" sz="1600" b="0" i="0" u="none" strike="noStrike">
                          <a:solidFill>
                            <a:srgbClr val="000000"/>
                          </a:solidFill>
                          <a:effectLst/>
                          <a:latin typeface="Calibri" panose="020F0502020204030204" pitchFamily="34" charset="0"/>
                        </a:rPr>
                        <a:t>-0.6</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C00000">
                        <a:alpha val="30000"/>
                      </a:srgbClr>
                    </a:solidFill>
                  </a:tcPr>
                </a:tc>
                <a:tc>
                  <a:txBody>
                    <a:bodyPr/>
                    <a:lstStyle/>
                    <a:p>
                      <a:pPr algn="r" rtl="0" fontAlgn="b"/>
                      <a:r>
                        <a:rPr lang="en-AU" sz="1600" b="0" i="0" u="none" strike="noStrike">
                          <a:solidFill>
                            <a:srgbClr val="000000"/>
                          </a:solidFill>
                          <a:effectLst/>
                          <a:latin typeface="Calibri" panose="020F0502020204030204" pitchFamily="34" charset="0"/>
                        </a:rPr>
                        <a:t>7</a:t>
                      </a:r>
                    </a:p>
                  </a:txBody>
                  <a:tcPr marL="9525" marR="9525" marT="9525" marB="0" anchor="b">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C00000">
                        <a:alpha val="30000"/>
                      </a:srgbClr>
                    </a:solidFill>
                  </a:tcPr>
                </a:tc>
                <a:extLst>
                  <a:ext uri="{0D108BD9-81ED-4DB2-BD59-A6C34878D82A}">
                    <a16:rowId xmlns:a16="http://schemas.microsoft.com/office/drawing/2014/main" val="1956836106"/>
                  </a:ext>
                </a:extLst>
              </a:tr>
              <a:tr h="240517">
                <a:tc>
                  <a:txBody>
                    <a:bodyPr/>
                    <a:lstStyle/>
                    <a:p>
                      <a:pPr algn="l" fontAlgn="b"/>
                      <a:r>
                        <a:rPr lang="en-US" sz="1600" b="0" i="0" u="none" strike="noStrike">
                          <a:solidFill>
                            <a:srgbClr val="000000"/>
                          </a:solidFill>
                          <a:effectLst/>
                          <a:latin typeface="Calibri" panose="020F0502020204030204" pitchFamily="34" charset="0"/>
                        </a:rPr>
                        <a:t>Y5</a:t>
                      </a:r>
                      <a:endParaRPr lang="en-AU" sz="1600" b="0" i="0" u="none" strike="noStrike">
                        <a:solidFill>
                          <a:srgbClr val="000000"/>
                        </a:solidFill>
                        <a:effectLst/>
                        <a:latin typeface="Calibri" panose="020F0502020204030204" pitchFamily="34" charset="0"/>
                      </a:endParaRPr>
                    </a:p>
                  </a:txBody>
                  <a:tcPr marL="72000" marR="5333" marT="5333" marB="0" anchor="b">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600" b="0" i="0" u="none" strike="noStrike">
                          <a:solidFill>
                            <a:srgbClr val="000000"/>
                          </a:solidFill>
                          <a:effectLst/>
                          <a:latin typeface="Calibri" panose="020F0502020204030204" pitchFamily="34" charset="0"/>
                        </a:rPr>
                        <a:t>Sam Smith</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l" fontAlgn="b"/>
                      <a:r>
                        <a:rPr lang="en-US" sz="1600" b="0" i="0" u="none" strike="noStrike">
                          <a:solidFill>
                            <a:srgbClr val="000000"/>
                          </a:solidFill>
                          <a:effectLst/>
                          <a:latin typeface="Calibri" panose="020F0502020204030204" pitchFamily="34" charset="0"/>
                        </a:rPr>
                        <a:t>Sharks</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algn="r" fontAlgn="b"/>
                      <a:r>
                        <a:rPr lang="en-US" sz="1600" b="0" i="0" u="none" strike="noStrike">
                          <a:solidFill>
                            <a:srgbClr val="000000"/>
                          </a:solidFill>
                          <a:effectLst/>
                          <a:latin typeface="Calibri" panose="020F0502020204030204" pitchFamily="34" charset="0"/>
                        </a:rPr>
                        <a:t>2.2</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C00000">
                        <a:alpha val="30000"/>
                      </a:srgbClr>
                    </a:solidFill>
                  </a:tcPr>
                </a:tc>
                <a:tc>
                  <a:txBody>
                    <a:bodyPr/>
                    <a:lstStyle/>
                    <a:p>
                      <a:pPr algn="r" fontAlgn="b"/>
                      <a:r>
                        <a:rPr lang="en-US" sz="1600" b="0" i="0" u="none" strike="noStrike">
                          <a:solidFill>
                            <a:srgbClr val="000000"/>
                          </a:solidFill>
                          <a:effectLst/>
                          <a:latin typeface="Calibri" panose="020F0502020204030204" pitchFamily="34" charset="0"/>
                        </a:rPr>
                        <a:t>-0.4</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C00000">
                        <a:alpha val="30000"/>
                      </a:srgbClr>
                    </a:solidFill>
                  </a:tcPr>
                </a:tc>
                <a:tc>
                  <a:txBody>
                    <a:bodyPr/>
                    <a:lstStyle/>
                    <a:p>
                      <a:pPr algn="r" rtl="0" fontAlgn="b"/>
                      <a:r>
                        <a:rPr lang="en-AU" sz="1600" b="0" i="0" u="none" strike="noStrike">
                          <a:solidFill>
                            <a:srgbClr val="000000"/>
                          </a:solidFill>
                          <a:effectLst/>
                          <a:latin typeface="Calibri" panose="020F0502020204030204" pitchFamily="34" charset="0"/>
                        </a:rPr>
                        <a:t>8</a:t>
                      </a:r>
                    </a:p>
                  </a:txBody>
                  <a:tcPr marL="9525" marR="9525" marT="9525" marB="0" anchor="b">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C00000">
                        <a:alpha val="30000"/>
                      </a:srgbClr>
                    </a:solidFill>
                  </a:tcPr>
                </a:tc>
                <a:extLst>
                  <a:ext uri="{0D108BD9-81ED-4DB2-BD59-A6C34878D82A}">
                    <a16:rowId xmlns:a16="http://schemas.microsoft.com/office/drawing/2014/main" val="2867918517"/>
                  </a:ext>
                </a:extLst>
              </a:tr>
              <a:tr h="240517">
                <a:tc>
                  <a:txBody>
                    <a:bodyPr/>
                    <a:lstStyle/>
                    <a:p>
                      <a:pPr algn="l" fontAlgn="b"/>
                      <a:r>
                        <a:rPr lang="en-US" sz="1600" b="0" i="0" u="none" strike="noStrike">
                          <a:solidFill>
                            <a:srgbClr val="000000"/>
                          </a:solidFill>
                          <a:effectLst/>
                          <a:latin typeface="Calibri" panose="020F0502020204030204" pitchFamily="34" charset="0"/>
                        </a:rPr>
                        <a:t>Y6</a:t>
                      </a:r>
                      <a:endParaRPr lang="en-AU" sz="1600" b="0" i="0" u="none" strike="noStrike">
                        <a:solidFill>
                          <a:srgbClr val="000000"/>
                        </a:solidFill>
                        <a:effectLst/>
                        <a:latin typeface="Calibri" panose="020F0502020204030204" pitchFamily="34" charset="0"/>
                      </a:endParaRPr>
                    </a:p>
                  </a:txBody>
                  <a:tcPr marL="72000" marR="5333" marT="5333" marB="0" anchor="b">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600" b="0" i="0" u="none" strike="noStrike">
                          <a:solidFill>
                            <a:srgbClr val="000000"/>
                          </a:solidFill>
                          <a:effectLst/>
                          <a:latin typeface="Calibri" panose="020F0502020204030204" pitchFamily="34" charset="0"/>
                        </a:rPr>
                        <a:t>Natasha Brown</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l" fontAlgn="b"/>
                      <a:r>
                        <a:rPr lang="en-US" sz="1600" b="0" i="0" u="none" strike="noStrike">
                          <a:solidFill>
                            <a:srgbClr val="000000"/>
                          </a:solidFill>
                          <a:effectLst/>
                          <a:latin typeface="Calibri" panose="020F0502020204030204" pitchFamily="34" charset="0"/>
                        </a:rPr>
                        <a:t>Ants</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tc>
                  <a:txBody>
                    <a:bodyPr/>
                    <a:lstStyle/>
                    <a:p>
                      <a:pPr algn="r" fontAlgn="b"/>
                      <a:r>
                        <a:rPr lang="en-US" sz="1600" b="0" i="0" u="none" strike="noStrike">
                          <a:solidFill>
                            <a:srgbClr val="000000"/>
                          </a:solidFill>
                          <a:effectLst/>
                          <a:latin typeface="Calibri" panose="020F0502020204030204" pitchFamily="34" charset="0"/>
                        </a:rPr>
                        <a:t>1.2</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C00000">
                        <a:alpha val="30000"/>
                      </a:srgbClr>
                    </a:solidFill>
                  </a:tcPr>
                </a:tc>
                <a:tc>
                  <a:txBody>
                    <a:bodyPr/>
                    <a:lstStyle/>
                    <a:p>
                      <a:pPr algn="r" fontAlgn="b"/>
                      <a:r>
                        <a:rPr lang="en-US" sz="1600" b="0" i="0" u="none" strike="noStrike">
                          <a:solidFill>
                            <a:srgbClr val="000000"/>
                          </a:solidFill>
                          <a:effectLst/>
                          <a:latin typeface="Calibri" panose="020F0502020204030204" pitchFamily="34" charset="0"/>
                        </a:rPr>
                        <a:t>-0.5</a:t>
                      </a:r>
                      <a:endParaRPr lang="en-AU" sz="1600" b="0" i="0" u="none" strike="noStrike">
                        <a:solidFill>
                          <a:srgbClr val="000000"/>
                        </a:solidFill>
                        <a:effectLst/>
                        <a:latin typeface="Calibri" panose="020F0502020204030204" pitchFamily="34" charset="0"/>
                      </a:endParaRPr>
                    </a:p>
                  </a:txBody>
                  <a:tcPr marL="72000" marR="5333" marT="5333" marB="0" anchor="b">
                    <a:lnL>
                      <a:noFill/>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C00000">
                        <a:alpha val="30000"/>
                      </a:srgbClr>
                    </a:solidFill>
                  </a:tcPr>
                </a:tc>
                <a:tc>
                  <a:txBody>
                    <a:bodyPr/>
                    <a:lstStyle/>
                    <a:p>
                      <a:pPr algn="r" rtl="0" fontAlgn="b"/>
                      <a:r>
                        <a:rPr lang="en-AU" sz="1600" b="0" i="0" u="none" strike="noStrike">
                          <a:solidFill>
                            <a:srgbClr val="000000"/>
                          </a:solidFill>
                          <a:effectLst/>
                          <a:latin typeface="Calibri" panose="020F0502020204030204" pitchFamily="34" charset="0"/>
                        </a:rPr>
                        <a:t>5</a:t>
                      </a:r>
                    </a:p>
                  </a:txBody>
                  <a:tcPr marL="9525" marR="9525" marT="9525" marB="0" anchor="b">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C00000">
                        <a:alpha val="30000"/>
                      </a:srgbClr>
                    </a:solidFill>
                  </a:tcPr>
                </a:tc>
                <a:extLst>
                  <a:ext uri="{0D108BD9-81ED-4DB2-BD59-A6C34878D82A}">
                    <a16:rowId xmlns:a16="http://schemas.microsoft.com/office/drawing/2014/main" val="2436078942"/>
                  </a:ext>
                </a:extLst>
              </a:tr>
            </a:tbl>
          </a:graphicData>
        </a:graphic>
      </p:graphicFrame>
    </p:spTree>
    <p:extLst>
      <p:ext uri="{BB962C8B-B14F-4D97-AF65-F5344CB8AC3E}">
        <p14:creationId xmlns:p14="http://schemas.microsoft.com/office/powerpoint/2010/main" val="2709723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a:t>
            </a:r>
            <a:r>
              <a:rPr lang="en-AU"/>
              <a:t>lass</a:t>
            </a:r>
            <a:endParaRPr lang="en-US"/>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27</a:t>
            </a:fld>
            <a:endParaRPr lang="en-AU"/>
          </a:p>
        </p:txBody>
      </p:sp>
      <p:sp>
        <p:nvSpPr>
          <p:cNvPr id="2" name="Rectangle 1">
            <a:extLst>
              <a:ext uri="{FF2B5EF4-FFF2-40B4-BE49-F238E27FC236}">
                <a16:creationId xmlns:a16="http://schemas.microsoft.com/office/drawing/2014/main" id="{3BB21563-AB1B-4D00-BAA0-C656A128C3D5}"/>
              </a:ext>
            </a:extLst>
          </p:cNvPr>
          <p:cNvSpPr/>
          <p:nvPr/>
        </p:nvSpPr>
        <p:spPr>
          <a:xfrm>
            <a:off x="357027" y="964798"/>
            <a:ext cx="8429946" cy="307777"/>
          </a:xfrm>
          <a:prstGeom prst="rect">
            <a:avLst/>
          </a:prstGeom>
        </p:spPr>
        <p:txBody>
          <a:bodyPr wrap="square">
            <a:spAutoFit/>
          </a:bodyPr>
          <a:lstStyle/>
          <a:p>
            <a:r>
              <a:rPr lang="en-US" sz="1400">
                <a:solidFill>
                  <a:schemeClr val="tx2"/>
                </a:solidFill>
              </a:rPr>
              <a:t>Ensures all students have skills and are prepared for success in high school</a:t>
            </a:r>
            <a:endParaRPr lang="en-AU" sz="1400">
              <a:solidFill>
                <a:schemeClr val="tx2"/>
              </a:solidFill>
            </a:endParaRPr>
          </a:p>
        </p:txBody>
      </p:sp>
      <p:sp>
        <p:nvSpPr>
          <p:cNvPr id="6" name="TextBox 5">
            <a:extLst>
              <a:ext uri="{FF2B5EF4-FFF2-40B4-BE49-F238E27FC236}">
                <a16:creationId xmlns:a16="http://schemas.microsoft.com/office/drawing/2014/main" id="{B926EFC7-0EDD-4869-969C-F40097DE4801}"/>
              </a:ext>
            </a:extLst>
          </p:cNvPr>
          <p:cNvSpPr txBox="1"/>
          <p:nvPr/>
        </p:nvSpPr>
        <p:spPr>
          <a:xfrm>
            <a:off x="357027" y="1186752"/>
            <a:ext cx="4356055" cy="461665"/>
          </a:xfrm>
          <a:prstGeom prst="rect">
            <a:avLst/>
          </a:prstGeom>
          <a:noFill/>
          <a:ln>
            <a:noFill/>
          </a:ln>
        </p:spPr>
        <p:txBody>
          <a:bodyPr wrap="square" rtlCol="0">
            <a:spAutoFit/>
          </a:bodyPr>
          <a:lstStyle/>
          <a:p>
            <a:r>
              <a:rPr lang="en-US" b="1" i="0">
                <a:solidFill>
                  <a:schemeClr val="tx2"/>
                </a:solidFill>
                <a:latin typeface="Calibri"/>
                <a:cs typeface="Calibri"/>
              </a:rPr>
              <a:t>Science: Chemistry</a:t>
            </a:r>
            <a:endParaRPr lang="en-AU" b="1" i="0">
              <a:solidFill>
                <a:schemeClr val="tx2"/>
              </a:solidFill>
              <a:latin typeface="Calibri"/>
              <a:cs typeface="Calibri"/>
            </a:endParaRPr>
          </a:p>
        </p:txBody>
      </p:sp>
      <p:pic>
        <p:nvPicPr>
          <p:cNvPr id="25" name="Picture 24" descr="A picture containing drawing&#10;&#10;Description automatically generated">
            <a:extLst>
              <a:ext uri="{FF2B5EF4-FFF2-40B4-BE49-F238E27FC236}">
                <a16:creationId xmlns:a16="http://schemas.microsoft.com/office/drawing/2014/main" id="{944EEC34-811E-4BFE-BFD5-2889A2D9C2AB}"/>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25" descr="A close up of a logo&#10;&#10;Description automatically generated">
            <a:extLst>
              <a:ext uri="{FF2B5EF4-FFF2-40B4-BE49-F238E27FC236}">
                <a16:creationId xmlns:a16="http://schemas.microsoft.com/office/drawing/2014/main" id="{926C7130-D3E7-4C8D-98EF-438C0DBC6A59}"/>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27" name="Picture 26" descr="A picture containing drawing&#10;&#10;Description automatically generated">
            <a:extLst>
              <a:ext uri="{FF2B5EF4-FFF2-40B4-BE49-F238E27FC236}">
                <a16:creationId xmlns:a16="http://schemas.microsoft.com/office/drawing/2014/main" id="{DEFD1BB9-B48C-4FD1-A597-BF25A01FBA46}"/>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28" name="Picture 27" descr="A picture containing drawing&#10;&#10;Description automatically generated">
            <a:extLst>
              <a:ext uri="{FF2B5EF4-FFF2-40B4-BE49-F238E27FC236}">
                <a16:creationId xmlns:a16="http://schemas.microsoft.com/office/drawing/2014/main" id="{63049C16-9627-4200-B960-BF69CD99DB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00955" y="29152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descr="A picture containing drawing&#10;&#10;Description automatically generated">
            <a:extLst>
              <a:ext uri="{FF2B5EF4-FFF2-40B4-BE49-F238E27FC236}">
                <a16:creationId xmlns:a16="http://schemas.microsoft.com/office/drawing/2014/main" id="{A259257E-9CA1-4EFD-85EC-6F3B7183A7E9}"/>
              </a:ext>
            </a:extLst>
          </p:cNvPr>
          <p:cNvPicPr>
            <a:picLocks noChangeAspect="1"/>
          </p:cNvPicPr>
          <p:nvPr/>
        </p:nvPicPr>
        <p:blipFill rotWithShape="1">
          <a:blip r:embed="rId7" cstate="print">
            <a:alphaModFix amt="50000"/>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0" name="Picture 29" descr="A picture containing clock, drawing&#10;&#10;Description automatically generated">
            <a:extLst>
              <a:ext uri="{FF2B5EF4-FFF2-40B4-BE49-F238E27FC236}">
                <a16:creationId xmlns:a16="http://schemas.microsoft.com/office/drawing/2014/main" id="{C61C95C3-6B9B-4916-91E4-2622E735B55E}"/>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31" name="Oval 30">
            <a:extLst>
              <a:ext uri="{FF2B5EF4-FFF2-40B4-BE49-F238E27FC236}">
                <a16:creationId xmlns:a16="http://schemas.microsoft.com/office/drawing/2014/main" id="{82DDEA51-B738-4D25-8DE4-32352F3B4362}"/>
              </a:ext>
            </a:extLst>
          </p:cNvPr>
          <p:cNvSpPr/>
          <p:nvPr/>
        </p:nvSpPr>
        <p:spPr>
          <a:xfrm>
            <a:off x="6431408" y="310812"/>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graphicFrame>
        <p:nvGraphicFramePr>
          <p:cNvPr id="7" name="Table 6">
            <a:extLst>
              <a:ext uri="{FF2B5EF4-FFF2-40B4-BE49-F238E27FC236}">
                <a16:creationId xmlns:a16="http://schemas.microsoft.com/office/drawing/2014/main" id="{3977A8E6-28AA-4E31-9B14-7B17C3FA4FF4}"/>
              </a:ext>
            </a:extLst>
          </p:cNvPr>
          <p:cNvGraphicFramePr>
            <a:graphicFrameLocks noGrp="1"/>
          </p:cNvGraphicFramePr>
          <p:nvPr>
            <p:extLst>
              <p:ext uri="{D42A27DB-BD31-4B8C-83A1-F6EECF244321}">
                <p14:modId xmlns:p14="http://schemas.microsoft.com/office/powerpoint/2010/main" val="603218307"/>
              </p:ext>
            </p:extLst>
          </p:nvPr>
        </p:nvGraphicFramePr>
        <p:xfrm>
          <a:off x="457200" y="5127462"/>
          <a:ext cx="6204857" cy="1610353"/>
        </p:xfrm>
        <a:graphic>
          <a:graphicData uri="http://schemas.openxmlformats.org/drawingml/2006/table">
            <a:tbl>
              <a:tblPr>
                <a:tableStyleId>{B301B821-A1FF-4177-AEE7-76D212191A09}</a:tableStyleId>
              </a:tblPr>
              <a:tblGrid>
                <a:gridCol w="370115">
                  <a:extLst>
                    <a:ext uri="{9D8B030D-6E8A-4147-A177-3AD203B41FA5}">
                      <a16:colId xmlns:a16="http://schemas.microsoft.com/office/drawing/2014/main" val="1720339325"/>
                    </a:ext>
                  </a:extLst>
                </a:gridCol>
                <a:gridCol w="1567543">
                  <a:extLst>
                    <a:ext uri="{9D8B030D-6E8A-4147-A177-3AD203B41FA5}">
                      <a16:colId xmlns:a16="http://schemas.microsoft.com/office/drawing/2014/main" val="4119092814"/>
                    </a:ext>
                  </a:extLst>
                </a:gridCol>
                <a:gridCol w="1973943">
                  <a:extLst>
                    <a:ext uri="{9D8B030D-6E8A-4147-A177-3AD203B41FA5}">
                      <a16:colId xmlns:a16="http://schemas.microsoft.com/office/drawing/2014/main" val="468501972"/>
                    </a:ext>
                  </a:extLst>
                </a:gridCol>
                <a:gridCol w="2293256">
                  <a:extLst>
                    <a:ext uri="{9D8B030D-6E8A-4147-A177-3AD203B41FA5}">
                      <a16:colId xmlns:a16="http://schemas.microsoft.com/office/drawing/2014/main" val="3718288076"/>
                    </a:ext>
                  </a:extLst>
                </a:gridCol>
              </a:tblGrid>
              <a:tr h="507769">
                <a:tc>
                  <a:txBody>
                    <a:bodyPr/>
                    <a:lstStyle/>
                    <a:p>
                      <a:pPr algn="l" fontAlgn="b"/>
                      <a:endParaRPr lang="en-AU" sz="1600" b="0" i="0" u="none" strike="noStrike">
                        <a:solidFill>
                          <a:schemeClr val="bg1"/>
                        </a:solidFill>
                        <a:effectLst/>
                        <a:latin typeface="Calibri" panose="020F0502020204030204" pitchFamily="34" charset="0"/>
                      </a:endParaRPr>
                    </a:p>
                  </a:txBody>
                  <a:tcPr marL="9525" marR="9525" marT="9525" marB="0" anchor="b">
                    <a:solidFill>
                      <a:schemeClr val="accent2"/>
                    </a:solidFill>
                  </a:tcPr>
                </a:tc>
                <a:tc>
                  <a:txBody>
                    <a:bodyPr/>
                    <a:lstStyle/>
                    <a:p>
                      <a:pPr algn="l" fontAlgn="b"/>
                      <a:r>
                        <a:rPr lang="en-AU" sz="1500" b="1" u="none" strike="noStrike">
                          <a:solidFill>
                            <a:schemeClr val="bg1"/>
                          </a:solidFill>
                          <a:effectLst/>
                        </a:rPr>
                        <a:t>Teacher</a:t>
                      </a:r>
                      <a:endParaRPr lang="en-AU" sz="1500" b="1" i="0" u="none" strike="noStrike">
                        <a:solidFill>
                          <a:schemeClr val="bg1"/>
                        </a:solidFill>
                        <a:effectLst/>
                        <a:latin typeface="Calibri" panose="020F0502020204030204" pitchFamily="34" charset="0"/>
                      </a:endParaRPr>
                    </a:p>
                  </a:txBody>
                  <a:tcPr marL="9525" marR="9525" marT="9525" marB="0" anchor="b">
                    <a:solidFill>
                      <a:schemeClr val="accent2"/>
                    </a:solidFill>
                  </a:tcPr>
                </a:tc>
                <a:tc>
                  <a:txBody>
                    <a:bodyPr/>
                    <a:lstStyle/>
                    <a:p>
                      <a:pPr algn="r" fontAlgn="b"/>
                      <a:r>
                        <a:rPr lang="en-AU" sz="1500" b="1" u="none" strike="noStrike">
                          <a:solidFill>
                            <a:schemeClr val="bg1"/>
                          </a:solidFill>
                          <a:effectLst/>
                        </a:rPr>
                        <a:t>Lesson progress</a:t>
                      </a:r>
                      <a:endParaRPr lang="en-AU" sz="1500" b="1" i="0" u="none" strike="noStrike">
                        <a:solidFill>
                          <a:schemeClr val="bg1"/>
                        </a:solidFill>
                        <a:effectLst/>
                        <a:latin typeface="Calibri" panose="020F0502020204030204" pitchFamily="34" charset="0"/>
                      </a:endParaRPr>
                    </a:p>
                  </a:txBody>
                  <a:tcPr marL="9525" marR="9525" marT="9525" marB="0" anchor="b">
                    <a:solidFill>
                      <a:schemeClr val="accent2"/>
                    </a:solidFill>
                  </a:tcPr>
                </a:tc>
                <a:tc>
                  <a:txBody>
                    <a:bodyPr/>
                    <a:lstStyle/>
                    <a:p>
                      <a:pPr algn="r" fontAlgn="b"/>
                      <a:r>
                        <a:rPr lang="en-AU" sz="1500" b="1" u="none" strike="noStrike">
                          <a:solidFill>
                            <a:schemeClr val="bg1"/>
                          </a:solidFill>
                          <a:effectLst/>
                        </a:rPr>
                        <a:t>Students tested</a:t>
                      </a:r>
                      <a:endParaRPr lang="en-AU" sz="1500" b="1" i="0" u="none" strike="noStrike">
                        <a:solidFill>
                          <a:schemeClr val="bg1"/>
                        </a:solidFill>
                        <a:effectLst/>
                        <a:latin typeface="Calibri" panose="020F0502020204030204" pitchFamily="34" charset="0"/>
                      </a:endParaRPr>
                    </a:p>
                  </a:txBody>
                  <a:tcPr marL="9525" marR="9525" marT="9525" marB="0" anchor="b">
                    <a:solidFill>
                      <a:schemeClr val="accent2"/>
                    </a:solidFill>
                  </a:tcPr>
                </a:tc>
                <a:extLst>
                  <a:ext uri="{0D108BD9-81ED-4DB2-BD59-A6C34878D82A}">
                    <a16:rowId xmlns:a16="http://schemas.microsoft.com/office/drawing/2014/main" val="3518084944"/>
                  </a:ext>
                </a:extLst>
              </a:tr>
              <a:tr h="275646">
                <a:tc rowSpan="2">
                  <a:txBody>
                    <a:bodyPr/>
                    <a:lstStyle/>
                    <a:p>
                      <a:pPr algn="l" fontAlgn="b"/>
                      <a:r>
                        <a:rPr lang="en-AU" sz="1600" b="0" i="0" u="none" strike="noStrike">
                          <a:solidFill>
                            <a:srgbClr val="000000"/>
                          </a:solidFill>
                          <a:effectLst/>
                          <a:latin typeface="Calibri" panose="020F0502020204030204" pitchFamily="34" charset="0"/>
                        </a:rPr>
                        <a:t>Y4</a:t>
                      </a:r>
                    </a:p>
                  </a:txBody>
                  <a:tcPr marL="9525" marR="9525" marT="9525" marB="0" anchor="ctr">
                    <a:solidFill>
                      <a:schemeClr val="bg1">
                        <a:lumMod val="95000"/>
                      </a:schemeClr>
                    </a:solidFill>
                  </a:tcPr>
                </a:tc>
                <a:tc>
                  <a:txBody>
                    <a:bodyPr/>
                    <a:lstStyle/>
                    <a:p>
                      <a:pPr algn="l" fontAlgn="b"/>
                      <a:r>
                        <a:rPr lang="en-AU" sz="1600" u="none" strike="noStrike">
                          <a:effectLst/>
                        </a:rPr>
                        <a:t>Michael Keating</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AU" sz="1600" u="none" strike="noStrike">
                          <a:effectLst/>
                        </a:rPr>
                        <a:t>0.5</a:t>
                      </a:r>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AU" sz="1600" u="none" strike="noStrike">
                          <a:effectLst/>
                        </a:rPr>
                        <a:t>100%</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481482853"/>
                  </a:ext>
                </a:extLst>
              </a:tr>
              <a:tr h="275646">
                <a:tc vMerge="1">
                  <a:txBody>
                    <a:bodyPr/>
                    <a:lstStyle/>
                    <a:p>
                      <a:pPr algn="l" fontAlgn="b"/>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600" u="none" strike="noStrike">
                          <a:effectLst/>
                        </a:rPr>
                        <a:t>Michael Rickard</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AU" sz="1600" u="none" strike="noStrike">
                          <a:effectLst/>
                        </a:rPr>
                        <a:t>0.6</a:t>
                      </a:r>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AU" sz="1600" u="none" strike="noStrike">
                          <a:effectLst/>
                        </a:rPr>
                        <a:t>81%</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271625625"/>
                  </a:ext>
                </a:extLst>
              </a:tr>
              <a:tr h="275646">
                <a:tc>
                  <a:txBody>
                    <a:bodyPr/>
                    <a:lstStyle/>
                    <a:p>
                      <a:pPr algn="l" fontAlgn="b"/>
                      <a:r>
                        <a:rPr lang="en-AU" sz="1600" b="0" i="0" u="none" strike="noStrike">
                          <a:solidFill>
                            <a:srgbClr val="000000"/>
                          </a:solidFill>
                          <a:effectLst/>
                          <a:latin typeface="Calibri"/>
                        </a:rPr>
                        <a:t>Y5</a:t>
                      </a:r>
                    </a:p>
                  </a:txBody>
                  <a:tcPr marL="9525" marR="9525" marT="9525" marB="0" anchor="ctr">
                    <a:solidFill>
                      <a:schemeClr val="bg1">
                        <a:lumMod val="95000"/>
                      </a:schemeClr>
                    </a:solidFill>
                  </a:tcPr>
                </a:tc>
                <a:tc>
                  <a:txBody>
                    <a:bodyPr/>
                    <a:lstStyle/>
                    <a:p>
                      <a:pPr algn="l" fontAlgn="b"/>
                      <a:r>
                        <a:rPr lang="en-AU" sz="1600" u="none" strike="noStrike">
                          <a:effectLst/>
                        </a:rPr>
                        <a:t>Caitlynn Booth</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AU" sz="1600" u="none" strike="noStrike">
                          <a:effectLst/>
                        </a:rPr>
                        <a:t>0.8</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AU" sz="1600" u="none" strike="noStrike">
                          <a:effectLst/>
                        </a:rPr>
                        <a:t>93%</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2545397171"/>
                  </a:ext>
                </a:extLst>
              </a:tr>
              <a:tr h="275646">
                <a:tc>
                  <a:txBody>
                    <a:bodyPr/>
                    <a:lstStyle/>
                    <a:p>
                      <a:pPr algn="l" fontAlgn="b"/>
                      <a:r>
                        <a:rPr lang="en-AU" sz="1600" b="0" i="0" u="none" strike="noStrike">
                          <a:solidFill>
                            <a:srgbClr val="000000"/>
                          </a:solidFill>
                          <a:effectLst/>
                          <a:latin typeface="Calibri" panose="020F0502020204030204" pitchFamily="34" charset="0"/>
                        </a:rPr>
                        <a:t>Y6</a:t>
                      </a:r>
                    </a:p>
                  </a:txBody>
                  <a:tcPr marL="9525" marR="9525" marT="9525" marB="0" anchor="ctr">
                    <a:solidFill>
                      <a:schemeClr val="bg1">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600" u="none" strike="noStrike">
                          <a:effectLst/>
                        </a:rPr>
                        <a:t>Caitlynn Booth</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AU" sz="1600" u="none" strike="noStrike">
                          <a:effectLst/>
                        </a:rPr>
                        <a:t>0.8</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AU" sz="1600" u="none" strike="noStrike">
                          <a:effectLst/>
                        </a:rPr>
                        <a:t>100%</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2604036206"/>
                  </a:ext>
                </a:extLst>
              </a:tr>
            </a:tbl>
          </a:graphicData>
        </a:graphic>
      </p:graphicFrame>
      <p:sp>
        <p:nvSpPr>
          <p:cNvPr id="15" name="Rectangle 14">
            <a:extLst>
              <a:ext uri="{FF2B5EF4-FFF2-40B4-BE49-F238E27FC236}">
                <a16:creationId xmlns:a16="http://schemas.microsoft.com/office/drawing/2014/main" id="{ADB3CA2B-8073-4A49-BA9D-DC6FC7F600DA}"/>
              </a:ext>
            </a:extLst>
          </p:cNvPr>
          <p:cNvSpPr/>
          <p:nvPr/>
        </p:nvSpPr>
        <p:spPr>
          <a:xfrm>
            <a:off x="6811162" y="1588032"/>
            <a:ext cx="2252695" cy="3539430"/>
          </a:xfrm>
          <a:prstGeom prst="rect">
            <a:avLst/>
          </a:prstGeom>
        </p:spPr>
        <p:txBody>
          <a:bodyPr wrap="square">
            <a:spAutoFit/>
          </a:bodyPr>
          <a:lstStyle/>
          <a:p>
            <a:pPr algn="ctr"/>
            <a:r>
              <a:rPr lang="en-US" sz="1600" b="1" i="0">
                <a:solidFill>
                  <a:schemeClr val="tx2"/>
                </a:solidFill>
                <a:latin typeface="+mn-lt"/>
              </a:rPr>
              <a:t>Action focus</a:t>
            </a:r>
          </a:p>
          <a:p>
            <a:pPr marL="285750" indent="-285750">
              <a:buFont typeface="Arial" panose="020B0604020202020204" pitchFamily="34" charset="0"/>
              <a:buChar char="•"/>
            </a:pPr>
            <a:r>
              <a:rPr lang="en-US" sz="1600" i="0">
                <a:solidFill>
                  <a:schemeClr val="tx1"/>
                </a:solidFill>
                <a:latin typeface="+mn-lt"/>
              </a:rPr>
              <a:t>Student results are low for years &lt;4-6&gt;</a:t>
            </a:r>
          </a:p>
          <a:p>
            <a:pPr marL="285750" indent="-285750">
              <a:buFont typeface="Arial" panose="020B0604020202020204" pitchFamily="34" charset="0"/>
              <a:buChar char="•"/>
            </a:pPr>
            <a:endParaRPr lang="en-US" sz="1600" i="0">
              <a:solidFill>
                <a:schemeClr val="tx1"/>
              </a:solidFill>
              <a:latin typeface="+mn-lt"/>
            </a:endParaRPr>
          </a:p>
          <a:p>
            <a:pPr marL="285750" indent="-285750">
              <a:buFont typeface="Arial" panose="020B0604020202020204" pitchFamily="34" charset="0"/>
              <a:buChar char="•"/>
            </a:pPr>
            <a:r>
              <a:rPr lang="en-US" sz="1600" i="0">
                <a:solidFill>
                  <a:schemeClr val="tx1"/>
                </a:solidFill>
                <a:latin typeface="+mn-lt"/>
              </a:rPr>
              <a:t>Overall students’ test results are &lt;only half&gt; of the 80% benchmark for science </a:t>
            </a:r>
          </a:p>
          <a:p>
            <a:pPr marL="285750" indent="-285750">
              <a:buFont typeface="Arial" panose="020B0604020202020204" pitchFamily="34" charset="0"/>
              <a:buChar char="•"/>
            </a:pPr>
            <a:endParaRPr lang="en-US" sz="1600" b="1" i="0">
              <a:solidFill>
                <a:schemeClr val="tx2"/>
              </a:solidFill>
              <a:latin typeface="+mn-lt"/>
            </a:endParaRPr>
          </a:p>
          <a:p>
            <a:pPr marL="285750" indent="-285750">
              <a:buFont typeface="Arial" panose="020B0604020202020204" pitchFamily="34" charset="0"/>
              <a:buChar char="•"/>
            </a:pPr>
            <a:r>
              <a:rPr lang="en-US" sz="1600" i="0">
                <a:solidFill>
                  <a:schemeClr val="tx1"/>
                </a:solidFill>
                <a:latin typeface="+mn-lt"/>
              </a:rPr>
              <a:t>We need ideas/ suggestion on how to help the student perform better  </a:t>
            </a:r>
            <a:endParaRPr lang="en-US" sz="1600" i="0">
              <a:solidFill>
                <a:schemeClr val="tx1"/>
              </a:solidFill>
            </a:endParaRPr>
          </a:p>
        </p:txBody>
      </p:sp>
      <p:graphicFrame>
        <p:nvGraphicFramePr>
          <p:cNvPr id="18" name="Chart 17">
            <a:extLst>
              <a:ext uri="{FF2B5EF4-FFF2-40B4-BE49-F238E27FC236}">
                <a16:creationId xmlns:a16="http://schemas.microsoft.com/office/drawing/2014/main" id="{F69D03E9-71EE-49D8-984C-CF53FAC68B51}"/>
              </a:ext>
            </a:extLst>
          </p:cNvPr>
          <p:cNvGraphicFramePr>
            <a:graphicFrameLocks/>
          </p:cNvGraphicFramePr>
          <p:nvPr/>
        </p:nvGraphicFramePr>
        <p:xfrm>
          <a:off x="320248" y="1642205"/>
          <a:ext cx="6476400" cy="349560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5268518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8961" y="460375"/>
            <a:ext cx="8229600" cy="430887"/>
          </a:xfrm>
        </p:spPr>
        <p:txBody>
          <a:bodyPr lIns="0" tIns="0" rIns="0" bIns="0" anchor="t">
            <a:spAutoFit/>
          </a:bodyPr>
          <a:lstStyle/>
          <a:p>
            <a:pPr marL="1270"/>
            <a:r>
              <a:rPr lang="en-AU"/>
              <a:t>Community: attendance</a:t>
            </a:r>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28</a:t>
            </a:fld>
            <a:endParaRPr lang="en-AU"/>
          </a:p>
        </p:txBody>
      </p:sp>
      <p:sp>
        <p:nvSpPr>
          <p:cNvPr id="2" name="Rectangle 1">
            <a:extLst>
              <a:ext uri="{FF2B5EF4-FFF2-40B4-BE49-F238E27FC236}">
                <a16:creationId xmlns:a16="http://schemas.microsoft.com/office/drawing/2014/main" id="{FF0D4DCA-89E7-43BC-94F5-5E597ED167DE}"/>
              </a:ext>
            </a:extLst>
          </p:cNvPr>
          <p:cNvSpPr/>
          <p:nvPr/>
        </p:nvSpPr>
        <p:spPr>
          <a:xfrm>
            <a:off x="327349" y="975067"/>
            <a:ext cx="8692528" cy="310000"/>
          </a:xfrm>
          <a:prstGeom prst="rect">
            <a:avLst/>
          </a:prstGeom>
        </p:spPr>
        <p:txBody>
          <a:bodyPr wrap="square">
            <a:spAutoFit/>
          </a:bodyPr>
          <a:lstStyle/>
          <a:p>
            <a:r>
              <a:rPr lang="en-US" sz="1400">
                <a:solidFill>
                  <a:schemeClr val="tx2"/>
                </a:solidFill>
              </a:rPr>
              <a:t>Supports families to engage in their children’s education and health so that all the children are school-ready</a:t>
            </a:r>
            <a:endParaRPr lang="en-AU" sz="1400">
              <a:solidFill>
                <a:schemeClr val="tx2"/>
              </a:solidFill>
            </a:endParaRPr>
          </a:p>
        </p:txBody>
      </p:sp>
      <p:pic>
        <p:nvPicPr>
          <p:cNvPr id="5" name="Picture 4" descr="A picture containing drawing&#10;&#10;Description automatically generated">
            <a:extLst>
              <a:ext uri="{FF2B5EF4-FFF2-40B4-BE49-F238E27FC236}">
                <a16:creationId xmlns:a16="http://schemas.microsoft.com/office/drawing/2014/main" id="{8832C97B-0318-4042-BF2D-1659A8AA922F}"/>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descr="A close up of a logo&#10;&#10;Description automatically generated">
            <a:extLst>
              <a:ext uri="{FF2B5EF4-FFF2-40B4-BE49-F238E27FC236}">
                <a16:creationId xmlns:a16="http://schemas.microsoft.com/office/drawing/2014/main" id="{FF38088A-FE37-4367-B024-06768FAF144E}"/>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EA378A79-DAB2-4526-913C-0CEE6960B2BE}"/>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64BD1850-BC33-435B-92D3-C5B076F2C493}"/>
              </a:ext>
            </a:extLst>
          </p:cNvPr>
          <p:cNvPicPr>
            <a:picLocks noChangeAspect="1"/>
          </p:cNvPicPr>
          <p:nvPr/>
        </p:nvPicPr>
        <p:blipFill>
          <a:blip r:embed="rId6" cstate="print">
            <a:alphaModFix amt="50000"/>
            <a:extLst>
              <a:ext uri="{28A0092B-C50C-407E-A947-70E740481C1C}">
                <a14:useLocalDpi xmlns:a14="http://schemas.microsoft.com/office/drawing/2010/main" val="0"/>
              </a:ext>
            </a:extLst>
          </a:blip>
          <a:stretch>
            <a:fillRect/>
          </a:stretch>
        </p:blipFill>
        <p:spPr>
          <a:xfrm>
            <a:off x="6414343" y="29493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descr="A picture containing drawing&#10;&#10;Description automatically generated">
            <a:extLst>
              <a:ext uri="{FF2B5EF4-FFF2-40B4-BE49-F238E27FC236}">
                <a16:creationId xmlns:a16="http://schemas.microsoft.com/office/drawing/2014/main" id="{F85089F2-4CC7-41CD-9FC4-FDBFA868041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descr="A picture containing clock, drawing&#10;&#10;Description automatically generated">
            <a:extLst>
              <a:ext uri="{FF2B5EF4-FFF2-40B4-BE49-F238E27FC236}">
                <a16:creationId xmlns:a16="http://schemas.microsoft.com/office/drawing/2014/main" id="{C9BF7390-4C91-41A1-982F-58CED56CF95B}"/>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15" name="Oval 14">
            <a:extLst>
              <a:ext uri="{FF2B5EF4-FFF2-40B4-BE49-F238E27FC236}">
                <a16:creationId xmlns:a16="http://schemas.microsoft.com/office/drawing/2014/main" id="{6C260B5D-2170-40A7-938B-BB3EC58BB903}"/>
              </a:ext>
            </a:extLst>
          </p:cNvPr>
          <p:cNvSpPr/>
          <p:nvPr/>
        </p:nvSpPr>
        <p:spPr>
          <a:xfrm>
            <a:off x="6931826" y="322185"/>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graphicFrame>
        <p:nvGraphicFramePr>
          <p:cNvPr id="18" name="Chart 17">
            <a:extLst>
              <a:ext uri="{FF2B5EF4-FFF2-40B4-BE49-F238E27FC236}">
                <a16:creationId xmlns:a16="http://schemas.microsoft.com/office/drawing/2014/main" id="{203657C2-9A7F-47A1-9C49-CC46E841390D}"/>
              </a:ext>
            </a:extLst>
          </p:cNvPr>
          <p:cNvGraphicFramePr>
            <a:graphicFrameLocks/>
          </p:cNvGraphicFramePr>
          <p:nvPr>
            <p:extLst>
              <p:ext uri="{D42A27DB-BD31-4B8C-83A1-F6EECF244321}">
                <p14:modId xmlns:p14="http://schemas.microsoft.com/office/powerpoint/2010/main" val="210389596"/>
              </p:ext>
            </p:extLst>
          </p:nvPr>
        </p:nvGraphicFramePr>
        <p:xfrm>
          <a:off x="327349" y="1399788"/>
          <a:ext cx="6086994" cy="4677308"/>
        </p:xfrm>
        <a:graphic>
          <a:graphicData uri="http://schemas.openxmlformats.org/drawingml/2006/chart">
            <c:chart xmlns:c="http://schemas.openxmlformats.org/drawingml/2006/chart" xmlns:r="http://schemas.openxmlformats.org/officeDocument/2006/relationships" r:id="rId9"/>
          </a:graphicData>
        </a:graphic>
      </p:graphicFrame>
      <p:sp>
        <p:nvSpPr>
          <p:cNvPr id="24" name="Rectangle 23">
            <a:extLst>
              <a:ext uri="{FF2B5EF4-FFF2-40B4-BE49-F238E27FC236}">
                <a16:creationId xmlns:a16="http://schemas.microsoft.com/office/drawing/2014/main" id="{197E05D6-5B72-4B8F-B239-D9DC1807A0D0}"/>
              </a:ext>
            </a:extLst>
          </p:cNvPr>
          <p:cNvSpPr/>
          <p:nvPr/>
        </p:nvSpPr>
        <p:spPr>
          <a:xfrm>
            <a:off x="6511976" y="1552073"/>
            <a:ext cx="2286000" cy="4770537"/>
          </a:xfrm>
          <a:prstGeom prst="rect">
            <a:avLst/>
          </a:prstGeom>
        </p:spPr>
        <p:txBody>
          <a:bodyPr wrap="square">
            <a:spAutoFit/>
          </a:bodyPr>
          <a:lstStyle/>
          <a:p>
            <a:pPr lvl="0" algn="ctr"/>
            <a:r>
              <a:rPr lang="en-US" sz="1600" b="1" i="0">
                <a:solidFill>
                  <a:srgbClr val="177F99"/>
                </a:solidFill>
                <a:latin typeface="Calibri"/>
                <a:cs typeface="Arial"/>
              </a:rPr>
              <a:t>Action focus</a:t>
            </a:r>
          </a:p>
          <a:p>
            <a:pPr lvl="0" algn="ctr"/>
            <a:endParaRPr lang="en-US" sz="1600" b="1" i="0">
              <a:solidFill>
                <a:srgbClr val="177F99"/>
              </a:solidFill>
              <a:latin typeface="Calibri"/>
            </a:endParaRPr>
          </a:p>
          <a:p>
            <a:pPr marL="285750" lvl="0" indent="-285750">
              <a:buFont typeface="Arial" panose="020B0604020202020204" pitchFamily="34" charset="0"/>
              <a:buChar char="•"/>
            </a:pPr>
            <a:r>
              <a:rPr lang="en-US" sz="1600" i="0">
                <a:solidFill>
                  <a:srgbClr val="3F3F3F"/>
                </a:solidFill>
                <a:latin typeface="Calibri"/>
                <a:cs typeface="Arial"/>
              </a:rPr>
              <a:t>&lt;More than 50%&gt; of students in &lt;Year 3&gt; have low attendance</a:t>
            </a:r>
          </a:p>
          <a:p>
            <a:pPr marL="285750" lvl="0" indent="-285750">
              <a:buFont typeface="Arial" panose="020B0604020202020204" pitchFamily="34" charset="0"/>
              <a:buChar char="•"/>
            </a:pPr>
            <a:endParaRPr lang="en-US" sz="1600" i="0">
              <a:solidFill>
                <a:srgbClr val="3F3F3F"/>
              </a:solidFill>
              <a:latin typeface="Calibri"/>
              <a:cs typeface="Arial"/>
            </a:endParaRPr>
          </a:p>
          <a:p>
            <a:pPr marL="285750" lvl="0" indent="-285750">
              <a:buFont typeface="Arial" panose="020B0604020202020204" pitchFamily="34" charset="0"/>
              <a:buChar char="•"/>
            </a:pPr>
            <a:r>
              <a:rPr lang="en-US" sz="1600" i="0">
                <a:solidFill>
                  <a:srgbClr val="3F3F3F"/>
                </a:solidFill>
                <a:latin typeface="Calibri"/>
                <a:cs typeface="Arial"/>
              </a:rPr>
              <a:t>In &lt;Prep, Year 1 and Year 2&gt; proportion of students with attendance less than 80% is between 30-50% </a:t>
            </a:r>
          </a:p>
          <a:p>
            <a:pPr marL="285750" lvl="0" indent="-285750">
              <a:buFont typeface="Arial" panose="020B0604020202020204" pitchFamily="34" charset="0"/>
              <a:buChar char="•"/>
            </a:pPr>
            <a:endParaRPr lang="en-US" sz="1600" i="0">
              <a:solidFill>
                <a:srgbClr val="3F3F3F"/>
              </a:solidFill>
              <a:latin typeface="Calibri"/>
              <a:cs typeface="Arial"/>
            </a:endParaRPr>
          </a:p>
          <a:p>
            <a:pPr marL="285750" lvl="0" indent="-285750">
              <a:buFont typeface="Arial" panose="020B0604020202020204" pitchFamily="34" charset="0"/>
              <a:buChar char="•"/>
            </a:pPr>
            <a:r>
              <a:rPr lang="en-US" sz="1600" i="0">
                <a:solidFill>
                  <a:srgbClr val="3F3F3F"/>
                </a:solidFill>
                <a:latin typeface="Calibri"/>
                <a:cs typeface="Arial"/>
              </a:rPr>
              <a:t>In &lt;each year level&gt; there are students with attendance less than 80%</a:t>
            </a:r>
          </a:p>
          <a:p>
            <a:pPr marL="285750" lvl="0" indent="-285750">
              <a:buFont typeface="Arial" panose="020B0604020202020204" pitchFamily="34" charset="0"/>
              <a:buChar char="•"/>
            </a:pPr>
            <a:endParaRPr lang="en-US" sz="1600" i="0">
              <a:solidFill>
                <a:srgbClr val="3F3F3F"/>
              </a:solidFill>
              <a:latin typeface="Calibri"/>
              <a:cs typeface="Arial"/>
            </a:endParaRPr>
          </a:p>
          <a:p>
            <a:pPr marL="285750" lvl="0" indent="-285750">
              <a:buFont typeface="Arial" panose="020B0604020202020204" pitchFamily="34" charset="0"/>
              <a:buChar char="•"/>
            </a:pPr>
            <a:endParaRPr lang="en-US" sz="1600" i="0">
              <a:solidFill>
                <a:srgbClr val="3F3F3F"/>
              </a:solidFill>
              <a:latin typeface="Calibri"/>
              <a:cs typeface="Arial"/>
            </a:endParaRPr>
          </a:p>
        </p:txBody>
      </p:sp>
    </p:spTree>
    <p:extLst>
      <p:ext uri="{BB962C8B-B14F-4D97-AF65-F5344CB8AC3E}">
        <p14:creationId xmlns:p14="http://schemas.microsoft.com/office/powerpoint/2010/main" val="41892501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8961" y="460375"/>
            <a:ext cx="8229600" cy="430887"/>
          </a:xfrm>
        </p:spPr>
        <p:txBody>
          <a:bodyPr lIns="0" tIns="0" rIns="0" bIns="0" anchor="t">
            <a:spAutoFit/>
          </a:bodyPr>
          <a:lstStyle/>
          <a:p>
            <a:pPr marL="1270"/>
            <a:r>
              <a:rPr lang="en-AU"/>
              <a:t>Community: money</a:t>
            </a:r>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29</a:t>
            </a:fld>
            <a:endParaRPr lang="en-AU"/>
          </a:p>
        </p:txBody>
      </p:sp>
      <p:sp>
        <p:nvSpPr>
          <p:cNvPr id="10" name="Rectangle 9">
            <a:extLst>
              <a:ext uri="{FF2B5EF4-FFF2-40B4-BE49-F238E27FC236}">
                <a16:creationId xmlns:a16="http://schemas.microsoft.com/office/drawing/2014/main" id="{0DE900A7-845E-4140-B0EF-B9DBCBE7DDC1}"/>
              </a:ext>
            </a:extLst>
          </p:cNvPr>
          <p:cNvSpPr/>
          <p:nvPr/>
        </p:nvSpPr>
        <p:spPr>
          <a:xfrm>
            <a:off x="6476561" y="1483802"/>
            <a:ext cx="2068891" cy="3785652"/>
          </a:xfrm>
          <a:prstGeom prst="rect">
            <a:avLst/>
          </a:prstGeom>
        </p:spPr>
        <p:txBody>
          <a:bodyPr wrap="square" lIns="91440" tIns="45720" rIns="91440" bIns="45720" anchor="t">
            <a:spAutoFit/>
          </a:bodyPr>
          <a:lstStyle/>
          <a:p>
            <a:pPr algn="ctr"/>
            <a:r>
              <a:rPr lang="en-US" sz="1600" b="1" i="0">
                <a:solidFill>
                  <a:srgbClr val="177F99"/>
                </a:solidFill>
                <a:latin typeface="Calibri"/>
                <a:cs typeface="Arial"/>
              </a:rPr>
              <a:t>Action focus</a:t>
            </a:r>
          </a:p>
          <a:p>
            <a:pPr lvl="0" algn="ctr"/>
            <a:endParaRPr lang="en-US" sz="800" b="1" i="0">
              <a:solidFill>
                <a:srgbClr val="177F99"/>
              </a:solidFill>
              <a:latin typeface="Calibri"/>
            </a:endParaRPr>
          </a:p>
          <a:p>
            <a:pPr marL="285750" lvl="0" indent="-285750">
              <a:buFont typeface="Arial" panose="020B0604020202020204" pitchFamily="34" charset="0"/>
              <a:buChar char="•"/>
            </a:pPr>
            <a:r>
              <a:rPr lang="en-US" sz="1600" i="0">
                <a:solidFill>
                  <a:srgbClr val="3F3F3F"/>
                </a:solidFill>
                <a:latin typeface="Calibri"/>
                <a:cs typeface="Arial"/>
              </a:rPr>
              <a:t>&lt;40&gt; students in the school do not have SET accounts</a:t>
            </a:r>
          </a:p>
          <a:p>
            <a:pPr marL="285750" lvl="0" indent="-285750">
              <a:buFont typeface="Arial" panose="020B0604020202020204" pitchFamily="34" charset="0"/>
              <a:buChar char="•"/>
            </a:pPr>
            <a:endParaRPr lang="en-US" sz="1600" i="0">
              <a:solidFill>
                <a:srgbClr val="3F3F3F"/>
              </a:solidFill>
              <a:latin typeface="Calibri"/>
              <a:cs typeface="Arial"/>
            </a:endParaRPr>
          </a:p>
          <a:p>
            <a:pPr marL="285750" lvl="0" indent="-285750">
              <a:buFont typeface="Arial" panose="020B0604020202020204" pitchFamily="34" charset="0"/>
              <a:buChar char="•"/>
            </a:pPr>
            <a:r>
              <a:rPr lang="en-US" sz="1600" i="0">
                <a:solidFill>
                  <a:srgbClr val="3F3F3F"/>
                </a:solidFill>
                <a:latin typeface="Calibri"/>
                <a:cs typeface="Arial"/>
              </a:rPr>
              <a:t>SET accounts for &lt;49&gt; in the school students are behind </a:t>
            </a:r>
          </a:p>
          <a:p>
            <a:pPr marL="285750" lvl="0" indent="-285750">
              <a:buFont typeface="Arial" panose="020B0604020202020204" pitchFamily="34" charset="0"/>
              <a:buChar char="•"/>
            </a:pPr>
            <a:endParaRPr lang="en-US" sz="1600" i="0">
              <a:solidFill>
                <a:srgbClr val="3F3F3F"/>
              </a:solidFill>
              <a:latin typeface="Calibri"/>
              <a:cs typeface="Arial"/>
            </a:endParaRPr>
          </a:p>
          <a:p>
            <a:pPr marL="285750" lvl="0" indent="-285750">
              <a:buFont typeface="Arial" panose="020B0604020202020204" pitchFamily="34" charset="0"/>
              <a:buChar char="•"/>
            </a:pPr>
            <a:r>
              <a:rPr lang="en-US" sz="1600" i="0">
                <a:solidFill>
                  <a:srgbClr val="3F3F3F"/>
                </a:solidFill>
                <a:latin typeface="Calibri"/>
                <a:cs typeface="Arial"/>
              </a:rPr>
              <a:t>SET accounts are behind for &lt;17&gt; students in Year 5 and Year 6 </a:t>
            </a:r>
          </a:p>
        </p:txBody>
      </p:sp>
      <p:sp>
        <p:nvSpPr>
          <p:cNvPr id="2" name="Rectangle 1">
            <a:extLst>
              <a:ext uri="{FF2B5EF4-FFF2-40B4-BE49-F238E27FC236}">
                <a16:creationId xmlns:a16="http://schemas.microsoft.com/office/drawing/2014/main" id="{FF0D4DCA-89E7-43BC-94F5-5E597ED167DE}"/>
              </a:ext>
            </a:extLst>
          </p:cNvPr>
          <p:cNvSpPr/>
          <p:nvPr/>
        </p:nvSpPr>
        <p:spPr>
          <a:xfrm>
            <a:off x="388961" y="978436"/>
            <a:ext cx="8692528" cy="310000"/>
          </a:xfrm>
          <a:prstGeom prst="rect">
            <a:avLst/>
          </a:prstGeom>
        </p:spPr>
        <p:txBody>
          <a:bodyPr wrap="square">
            <a:spAutoFit/>
          </a:bodyPr>
          <a:lstStyle/>
          <a:p>
            <a:r>
              <a:rPr lang="en-US" sz="1400">
                <a:solidFill>
                  <a:schemeClr val="tx2"/>
                </a:solidFill>
              </a:rPr>
              <a:t>Supports families to engage in their children’s education and health so that all the children are school-ready</a:t>
            </a:r>
            <a:endParaRPr lang="en-AU" sz="1400">
              <a:solidFill>
                <a:schemeClr val="tx2"/>
              </a:solidFill>
            </a:endParaRPr>
          </a:p>
        </p:txBody>
      </p:sp>
      <p:pic>
        <p:nvPicPr>
          <p:cNvPr id="5" name="Picture 4" descr="A picture containing drawing&#10;&#10;Description automatically generated">
            <a:extLst>
              <a:ext uri="{FF2B5EF4-FFF2-40B4-BE49-F238E27FC236}">
                <a16:creationId xmlns:a16="http://schemas.microsoft.com/office/drawing/2014/main" id="{8832C97B-0318-4042-BF2D-1659A8AA922F}"/>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descr="A close up of a logo&#10;&#10;Description automatically generated">
            <a:extLst>
              <a:ext uri="{FF2B5EF4-FFF2-40B4-BE49-F238E27FC236}">
                <a16:creationId xmlns:a16="http://schemas.microsoft.com/office/drawing/2014/main" id="{FF38088A-FE37-4367-B024-06768FAF144E}"/>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EA378A79-DAB2-4526-913C-0CEE6960B2BE}"/>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64BD1850-BC33-435B-92D3-C5B076F2C493}"/>
              </a:ext>
            </a:extLst>
          </p:cNvPr>
          <p:cNvPicPr>
            <a:picLocks noChangeAspect="1"/>
          </p:cNvPicPr>
          <p:nvPr/>
        </p:nvPicPr>
        <p:blipFill>
          <a:blip r:embed="rId6" cstate="print">
            <a:alphaModFix amt="50000"/>
            <a:extLst>
              <a:ext uri="{28A0092B-C50C-407E-A947-70E740481C1C}">
                <a14:useLocalDpi xmlns:a14="http://schemas.microsoft.com/office/drawing/2010/main" val="0"/>
              </a:ext>
            </a:extLst>
          </a:blip>
          <a:stretch>
            <a:fillRect/>
          </a:stretch>
        </p:blipFill>
        <p:spPr>
          <a:xfrm>
            <a:off x="6414343" y="29493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descr="A picture containing drawing&#10;&#10;Description automatically generated">
            <a:extLst>
              <a:ext uri="{FF2B5EF4-FFF2-40B4-BE49-F238E27FC236}">
                <a16:creationId xmlns:a16="http://schemas.microsoft.com/office/drawing/2014/main" id="{F85089F2-4CC7-41CD-9FC4-FDBFA868041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descr="A picture containing clock, drawing&#10;&#10;Description automatically generated">
            <a:extLst>
              <a:ext uri="{FF2B5EF4-FFF2-40B4-BE49-F238E27FC236}">
                <a16:creationId xmlns:a16="http://schemas.microsoft.com/office/drawing/2014/main" id="{C9BF7390-4C91-41A1-982F-58CED56CF95B}"/>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15" name="Oval 14">
            <a:extLst>
              <a:ext uri="{FF2B5EF4-FFF2-40B4-BE49-F238E27FC236}">
                <a16:creationId xmlns:a16="http://schemas.microsoft.com/office/drawing/2014/main" id="{6C260B5D-2170-40A7-938B-BB3EC58BB903}"/>
              </a:ext>
            </a:extLst>
          </p:cNvPr>
          <p:cNvSpPr/>
          <p:nvPr/>
        </p:nvSpPr>
        <p:spPr>
          <a:xfrm>
            <a:off x="6931826" y="322185"/>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graphicFrame>
        <p:nvGraphicFramePr>
          <p:cNvPr id="18" name="Chart 17">
            <a:extLst>
              <a:ext uri="{FF2B5EF4-FFF2-40B4-BE49-F238E27FC236}">
                <a16:creationId xmlns:a16="http://schemas.microsoft.com/office/drawing/2014/main" id="{8CEBE3BD-88F9-4428-A655-E4F26082708E}"/>
              </a:ext>
            </a:extLst>
          </p:cNvPr>
          <p:cNvGraphicFramePr>
            <a:graphicFrameLocks/>
          </p:cNvGraphicFramePr>
          <p:nvPr/>
        </p:nvGraphicFramePr>
        <p:xfrm>
          <a:off x="388961" y="1375611"/>
          <a:ext cx="6087600" cy="467640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5666748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8961" y="460375"/>
            <a:ext cx="8229600" cy="430887"/>
          </a:xfrm>
        </p:spPr>
        <p:txBody>
          <a:bodyPr lIns="0" tIns="0" rIns="0" bIns="0" anchor="t">
            <a:spAutoFit/>
          </a:bodyPr>
          <a:lstStyle/>
          <a:p>
            <a:pPr marL="1270"/>
            <a:r>
              <a:rPr lang="en-AU"/>
              <a:t>Community: readiness</a:t>
            </a:r>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30</a:t>
            </a:fld>
            <a:endParaRPr lang="en-AU"/>
          </a:p>
        </p:txBody>
      </p:sp>
      <p:sp>
        <p:nvSpPr>
          <p:cNvPr id="10" name="Rectangle 9">
            <a:extLst>
              <a:ext uri="{FF2B5EF4-FFF2-40B4-BE49-F238E27FC236}">
                <a16:creationId xmlns:a16="http://schemas.microsoft.com/office/drawing/2014/main" id="{0DE900A7-845E-4140-B0EF-B9DBCBE7DDC1}"/>
              </a:ext>
            </a:extLst>
          </p:cNvPr>
          <p:cNvSpPr/>
          <p:nvPr/>
        </p:nvSpPr>
        <p:spPr>
          <a:xfrm>
            <a:off x="357071" y="4704854"/>
            <a:ext cx="8293379" cy="1692771"/>
          </a:xfrm>
          <a:prstGeom prst="rect">
            <a:avLst/>
          </a:prstGeom>
        </p:spPr>
        <p:txBody>
          <a:bodyPr wrap="square" lIns="91440" tIns="45720" rIns="91440" bIns="45720" anchor="t">
            <a:spAutoFit/>
          </a:bodyPr>
          <a:lstStyle/>
          <a:p>
            <a:pPr algn="ctr"/>
            <a:r>
              <a:rPr lang="en-US" sz="1600" b="1" i="0">
                <a:solidFill>
                  <a:schemeClr val="tx2"/>
                </a:solidFill>
                <a:latin typeface="+mn-lt"/>
                <a:cs typeface="Arial"/>
              </a:rPr>
              <a:t>Action focus</a:t>
            </a:r>
          </a:p>
          <a:p>
            <a:pPr algn="ctr"/>
            <a:endParaRPr lang="en-US" sz="800" b="1" i="0">
              <a:solidFill>
                <a:schemeClr val="tx2"/>
              </a:solidFill>
              <a:latin typeface="+mn-lt"/>
            </a:endParaRPr>
          </a:p>
          <a:p>
            <a:pPr marL="285750" indent="-285750">
              <a:buFont typeface="Arial" panose="020B0604020202020204" pitchFamily="34" charset="0"/>
              <a:buChar char="•"/>
            </a:pPr>
            <a:r>
              <a:rPr lang="en-US" sz="1600" i="0">
                <a:solidFill>
                  <a:schemeClr val="tx1"/>
                </a:solidFill>
                <a:latin typeface="+mn-lt"/>
                <a:cs typeface="Arial"/>
              </a:rPr>
              <a:t>The issues that were flagged by teachers include &lt;sleep, clothing, equipment, breakfast, lunch and hygiene&gt;</a:t>
            </a:r>
          </a:p>
          <a:p>
            <a:pPr marL="285750" indent="-285750">
              <a:buFont typeface="Arial" panose="020B0604020202020204" pitchFamily="34" charset="0"/>
              <a:buChar char="•"/>
            </a:pPr>
            <a:r>
              <a:rPr lang="en-US" sz="1600" i="0">
                <a:solidFill>
                  <a:schemeClr val="tx1"/>
                </a:solidFill>
                <a:latin typeface="+mn-lt"/>
                <a:cs typeface="Arial"/>
              </a:rPr>
              <a:t>For the &lt;10&gt; flagged issues this term, &lt;only three&gt; were followed up by conversations and &lt;only two&gt; were resolved or refereed on</a:t>
            </a:r>
          </a:p>
          <a:p>
            <a:pPr marL="285750" indent="-285750">
              <a:buFont typeface="Arial" panose="020B0604020202020204" pitchFamily="34" charset="0"/>
              <a:buChar char="•"/>
            </a:pPr>
            <a:r>
              <a:rPr lang="en-US" sz="1600" i="0">
                <a:solidFill>
                  <a:schemeClr val="tx1"/>
                </a:solidFill>
                <a:latin typeface="+mn-lt"/>
                <a:cs typeface="Arial"/>
              </a:rPr>
              <a:t>&lt;7&gt; flagged issues still need to be addressed</a:t>
            </a:r>
          </a:p>
        </p:txBody>
      </p:sp>
      <p:sp>
        <p:nvSpPr>
          <p:cNvPr id="2" name="Rectangle 1">
            <a:extLst>
              <a:ext uri="{FF2B5EF4-FFF2-40B4-BE49-F238E27FC236}">
                <a16:creationId xmlns:a16="http://schemas.microsoft.com/office/drawing/2014/main" id="{FF0D4DCA-89E7-43BC-94F5-5E597ED167DE}"/>
              </a:ext>
            </a:extLst>
          </p:cNvPr>
          <p:cNvSpPr/>
          <p:nvPr/>
        </p:nvSpPr>
        <p:spPr>
          <a:xfrm>
            <a:off x="388961" y="941428"/>
            <a:ext cx="8692528" cy="310000"/>
          </a:xfrm>
          <a:prstGeom prst="rect">
            <a:avLst/>
          </a:prstGeom>
        </p:spPr>
        <p:txBody>
          <a:bodyPr wrap="square">
            <a:spAutoFit/>
          </a:bodyPr>
          <a:lstStyle/>
          <a:p>
            <a:r>
              <a:rPr lang="en-US" sz="1400">
                <a:solidFill>
                  <a:schemeClr val="tx2"/>
                </a:solidFill>
              </a:rPr>
              <a:t>Supports families to engage in their children’s education and health so that all the children are school-ready</a:t>
            </a:r>
            <a:endParaRPr lang="en-AU" sz="1400">
              <a:solidFill>
                <a:schemeClr val="tx2"/>
              </a:solidFill>
            </a:endParaRPr>
          </a:p>
        </p:txBody>
      </p:sp>
      <p:pic>
        <p:nvPicPr>
          <p:cNvPr id="5" name="Picture 4" descr="A picture containing drawing&#10;&#10;Description automatically generated">
            <a:extLst>
              <a:ext uri="{FF2B5EF4-FFF2-40B4-BE49-F238E27FC236}">
                <a16:creationId xmlns:a16="http://schemas.microsoft.com/office/drawing/2014/main" id="{8832C97B-0318-4042-BF2D-1659A8AA922F}"/>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descr="A close up of a logo&#10;&#10;Description automatically generated">
            <a:extLst>
              <a:ext uri="{FF2B5EF4-FFF2-40B4-BE49-F238E27FC236}">
                <a16:creationId xmlns:a16="http://schemas.microsoft.com/office/drawing/2014/main" id="{FF38088A-FE37-4367-B024-06768FAF144E}"/>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EA378A79-DAB2-4526-913C-0CEE6960B2BE}"/>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64BD1850-BC33-435B-92D3-C5B076F2C493}"/>
              </a:ext>
            </a:extLst>
          </p:cNvPr>
          <p:cNvPicPr>
            <a:picLocks noChangeAspect="1"/>
          </p:cNvPicPr>
          <p:nvPr/>
        </p:nvPicPr>
        <p:blipFill>
          <a:blip r:embed="rId6" cstate="print">
            <a:alphaModFix amt="50000"/>
            <a:extLst>
              <a:ext uri="{28A0092B-C50C-407E-A947-70E740481C1C}">
                <a14:useLocalDpi xmlns:a14="http://schemas.microsoft.com/office/drawing/2010/main" val="0"/>
              </a:ext>
            </a:extLst>
          </a:blip>
          <a:stretch>
            <a:fillRect/>
          </a:stretch>
        </p:blipFill>
        <p:spPr>
          <a:xfrm>
            <a:off x="6414343" y="29493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descr="A picture containing drawing&#10;&#10;Description automatically generated">
            <a:extLst>
              <a:ext uri="{FF2B5EF4-FFF2-40B4-BE49-F238E27FC236}">
                <a16:creationId xmlns:a16="http://schemas.microsoft.com/office/drawing/2014/main" id="{F85089F2-4CC7-41CD-9FC4-FDBFA868041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descr="A picture containing clock, drawing&#10;&#10;Description automatically generated">
            <a:extLst>
              <a:ext uri="{FF2B5EF4-FFF2-40B4-BE49-F238E27FC236}">
                <a16:creationId xmlns:a16="http://schemas.microsoft.com/office/drawing/2014/main" id="{C9BF7390-4C91-41A1-982F-58CED56CF95B}"/>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15" name="Oval 14">
            <a:extLst>
              <a:ext uri="{FF2B5EF4-FFF2-40B4-BE49-F238E27FC236}">
                <a16:creationId xmlns:a16="http://schemas.microsoft.com/office/drawing/2014/main" id="{6C260B5D-2170-40A7-938B-BB3EC58BB903}"/>
              </a:ext>
            </a:extLst>
          </p:cNvPr>
          <p:cNvSpPr/>
          <p:nvPr/>
        </p:nvSpPr>
        <p:spPr>
          <a:xfrm>
            <a:off x="6931826" y="322185"/>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graphicFrame>
        <p:nvGraphicFramePr>
          <p:cNvPr id="17" name="Table 16">
            <a:extLst>
              <a:ext uri="{FF2B5EF4-FFF2-40B4-BE49-F238E27FC236}">
                <a16:creationId xmlns:a16="http://schemas.microsoft.com/office/drawing/2014/main" id="{1410C639-7102-42C6-BBB3-7F92330F28E5}"/>
              </a:ext>
            </a:extLst>
          </p:cNvPr>
          <p:cNvGraphicFramePr>
            <a:graphicFrameLocks noGrp="1"/>
          </p:cNvGraphicFramePr>
          <p:nvPr/>
        </p:nvGraphicFramePr>
        <p:xfrm>
          <a:off x="425310" y="1282858"/>
          <a:ext cx="7834201" cy="3009900"/>
        </p:xfrm>
        <a:graphic>
          <a:graphicData uri="http://schemas.openxmlformats.org/drawingml/2006/table">
            <a:tbl>
              <a:tblPr>
                <a:tableStyleId>{B301B821-A1FF-4177-AEE7-76D212191A09}</a:tableStyleId>
              </a:tblPr>
              <a:tblGrid>
                <a:gridCol w="1497496">
                  <a:extLst>
                    <a:ext uri="{9D8B030D-6E8A-4147-A177-3AD203B41FA5}">
                      <a16:colId xmlns:a16="http://schemas.microsoft.com/office/drawing/2014/main" val="4119092814"/>
                    </a:ext>
                  </a:extLst>
                </a:gridCol>
                <a:gridCol w="1179443">
                  <a:extLst>
                    <a:ext uri="{9D8B030D-6E8A-4147-A177-3AD203B41FA5}">
                      <a16:colId xmlns:a16="http://schemas.microsoft.com/office/drawing/2014/main" val="468501972"/>
                    </a:ext>
                  </a:extLst>
                </a:gridCol>
                <a:gridCol w="1487651">
                  <a:extLst>
                    <a:ext uri="{9D8B030D-6E8A-4147-A177-3AD203B41FA5}">
                      <a16:colId xmlns:a16="http://schemas.microsoft.com/office/drawing/2014/main" val="3718288076"/>
                    </a:ext>
                  </a:extLst>
                </a:gridCol>
                <a:gridCol w="1338470">
                  <a:extLst>
                    <a:ext uri="{9D8B030D-6E8A-4147-A177-3AD203B41FA5}">
                      <a16:colId xmlns:a16="http://schemas.microsoft.com/office/drawing/2014/main" val="3642247654"/>
                    </a:ext>
                  </a:extLst>
                </a:gridCol>
                <a:gridCol w="1179443">
                  <a:extLst>
                    <a:ext uri="{9D8B030D-6E8A-4147-A177-3AD203B41FA5}">
                      <a16:colId xmlns:a16="http://schemas.microsoft.com/office/drawing/2014/main" val="2706315627"/>
                    </a:ext>
                  </a:extLst>
                </a:gridCol>
                <a:gridCol w="1151698">
                  <a:extLst>
                    <a:ext uri="{9D8B030D-6E8A-4147-A177-3AD203B41FA5}">
                      <a16:colId xmlns:a16="http://schemas.microsoft.com/office/drawing/2014/main" val="2744836931"/>
                    </a:ext>
                  </a:extLst>
                </a:gridCol>
              </a:tblGrid>
              <a:tr h="170603">
                <a:tc>
                  <a:txBody>
                    <a:bodyPr/>
                    <a:lstStyle/>
                    <a:p>
                      <a:pPr algn="ctr" fontAlgn="b"/>
                      <a:r>
                        <a:rPr lang="en-AU" sz="1400" b="1" u="none" strike="noStrike">
                          <a:solidFill>
                            <a:schemeClr val="bg1"/>
                          </a:solidFill>
                          <a:effectLst/>
                        </a:rPr>
                        <a:t>Teacher</a:t>
                      </a:r>
                      <a:endParaRPr lang="en-AU" sz="1400" b="1" i="0" u="none" strike="noStrike">
                        <a:solidFill>
                          <a:schemeClr val="bg1"/>
                        </a:solidFill>
                        <a:effectLst/>
                        <a:latin typeface="Calibri" panose="020F0502020204030204" pitchFamily="34" charset="0"/>
                      </a:endParaRPr>
                    </a:p>
                  </a:txBody>
                  <a:tcPr marL="9525" marR="9525" marT="9525" marB="0" anchor="b">
                    <a:solidFill>
                      <a:schemeClr val="accent2"/>
                    </a:solidFill>
                  </a:tcPr>
                </a:tc>
                <a:tc>
                  <a:txBody>
                    <a:bodyPr/>
                    <a:lstStyle/>
                    <a:p>
                      <a:pPr algn="ctr" fontAlgn="b"/>
                      <a:r>
                        <a:rPr lang="en-US" sz="1400" b="1" i="0" u="none" strike="noStrike">
                          <a:solidFill>
                            <a:schemeClr val="bg1"/>
                          </a:solidFill>
                          <a:effectLst/>
                          <a:latin typeface="Calibri" panose="020F0502020204030204" pitchFamily="34" charset="0"/>
                        </a:rPr>
                        <a:t>I</a:t>
                      </a:r>
                      <a:r>
                        <a:rPr lang="en-AU" sz="1400" b="1" i="0" u="none" strike="noStrike" err="1">
                          <a:solidFill>
                            <a:schemeClr val="bg1"/>
                          </a:solidFill>
                          <a:effectLst/>
                          <a:latin typeface="Calibri" panose="020F0502020204030204" pitchFamily="34" charset="0"/>
                        </a:rPr>
                        <a:t>ssues</a:t>
                      </a:r>
                      <a:r>
                        <a:rPr lang="en-AU" sz="1400" b="1" i="0" u="none" strike="noStrike">
                          <a:solidFill>
                            <a:schemeClr val="bg1"/>
                          </a:solidFill>
                          <a:effectLst/>
                          <a:latin typeface="Calibri" panose="020F0502020204030204" pitchFamily="34" charset="0"/>
                        </a:rPr>
                        <a:t> flagged</a:t>
                      </a:r>
                    </a:p>
                  </a:txBody>
                  <a:tcPr marL="9525" marR="9525" marT="9525" marB="0" anchor="b">
                    <a:solidFill>
                      <a:schemeClr val="accent2"/>
                    </a:solidFill>
                  </a:tcPr>
                </a:tc>
                <a:tc>
                  <a:txBody>
                    <a:bodyPr/>
                    <a:lstStyle/>
                    <a:p>
                      <a:pPr algn="ctr" fontAlgn="b"/>
                      <a:r>
                        <a:rPr lang="en-US" sz="1400" b="1" i="0" u="none" strike="noStrike">
                          <a:solidFill>
                            <a:schemeClr val="bg1"/>
                          </a:solidFill>
                          <a:effectLst/>
                          <a:latin typeface="Calibri" panose="020F0502020204030204" pitchFamily="34" charset="0"/>
                        </a:rPr>
                        <a:t>Type of </a:t>
                      </a:r>
                      <a:r>
                        <a:rPr lang="en-US" sz="1400" b="1" i="0" u="none" strike="noStrike" err="1">
                          <a:solidFill>
                            <a:schemeClr val="bg1"/>
                          </a:solidFill>
                          <a:effectLst/>
                          <a:latin typeface="Calibri" panose="020F0502020204030204" pitchFamily="34" charset="0"/>
                        </a:rPr>
                        <a:t>i</a:t>
                      </a:r>
                      <a:r>
                        <a:rPr lang="en-AU" sz="1400" b="1" i="0" u="none" strike="noStrike" err="1">
                          <a:solidFill>
                            <a:schemeClr val="bg1"/>
                          </a:solidFill>
                          <a:effectLst/>
                          <a:latin typeface="Calibri" panose="020F0502020204030204" pitchFamily="34" charset="0"/>
                        </a:rPr>
                        <a:t>ssues</a:t>
                      </a:r>
                      <a:r>
                        <a:rPr lang="en-AU" sz="1400" b="1" i="0" u="none" strike="noStrike">
                          <a:solidFill>
                            <a:schemeClr val="bg1"/>
                          </a:solidFill>
                          <a:effectLst/>
                          <a:latin typeface="Calibri" panose="020F0502020204030204" pitchFamily="34" charset="0"/>
                        </a:rPr>
                        <a:t> </a:t>
                      </a:r>
                    </a:p>
                  </a:txBody>
                  <a:tcPr marL="9525" marR="9525" marT="9525" marB="0" anchor="b">
                    <a:solidFill>
                      <a:schemeClr val="accent2"/>
                    </a:solidFill>
                  </a:tcPr>
                </a:tc>
                <a:tc>
                  <a:txBody>
                    <a:bodyPr/>
                    <a:lstStyle/>
                    <a:p>
                      <a:pPr algn="l" fontAlgn="b"/>
                      <a:r>
                        <a:rPr lang="en-US" sz="1400" b="1" i="0" u="none" strike="noStrike" kern="1200">
                          <a:solidFill>
                            <a:schemeClr val="bg1"/>
                          </a:solidFill>
                          <a:effectLst/>
                          <a:latin typeface="Calibri" panose="020F0502020204030204" pitchFamily="34" charset="0"/>
                          <a:ea typeface="+mn-ea"/>
                          <a:cs typeface="+mn-cs"/>
                        </a:rPr>
                        <a:t>C</a:t>
                      </a:r>
                      <a:r>
                        <a:rPr lang="en-AU" sz="1400" b="1" i="0" u="none" strike="noStrike" kern="1200" err="1">
                          <a:solidFill>
                            <a:schemeClr val="bg1"/>
                          </a:solidFill>
                          <a:effectLst/>
                          <a:latin typeface="Calibri" panose="020F0502020204030204" pitchFamily="34" charset="0"/>
                          <a:ea typeface="+mn-ea"/>
                          <a:cs typeface="+mn-cs"/>
                        </a:rPr>
                        <a:t>oversations</a:t>
                      </a:r>
                      <a:r>
                        <a:rPr lang="en-AU" sz="1400" b="1" i="0" u="none" strike="noStrike" kern="1200">
                          <a:solidFill>
                            <a:schemeClr val="bg1"/>
                          </a:solidFill>
                          <a:effectLst/>
                          <a:latin typeface="Calibri" panose="020F0502020204030204" pitchFamily="34" charset="0"/>
                          <a:ea typeface="+mn-ea"/>
                          <a:cs typeface="+mn-cs"/>
                        </a:rPr>
                        <a:t> had</a:t>
                      </a:r>
                    </a:p>
                  </a:txBody>
                  <a:tcPr marL="9525" marR="9525" marT="9525" marB="0" anchor="b">
                    <a:solidFill>
                      <a:schemeClr val="accent2"/>
                    </a:solidFill>
                  </a:tcPr>
                </a:tc>
                <a:tc>
                  <a:txBody>
                    <a:bodyPr/>
                    <a:lstStyle/>
                    <a:p>
                      <a:pPr lvl="0" algn="ctr" fontAlgn="b"/>
                      <a:r>
                        <a:rPr lang="en-US" sz="1400" b="1" i="0" u="none" strike="noStrike" kern="1200">
                          <a:solidFill>
                            <a:schemeClr val="bg1"/>
                          </a:solidFill>
                          <a:effectLst/>
                          <a:latin typeface="Calibri" panose="020F0502020204030204" pitchFamily="34" charset="0"/>
                          <a:ea typeface="+mn-ea"/>
                          <a:cs typeface="+mn-cs"/>
                        </a:rPr>
                        <a:t>Resolved</a:t>
                      </a:r>
                      <a:endParaRPr lang="en-AU" sz="1400" b="1" i="0" u="none" strike="noStrike" kern="1200">
                        <a:solidFill>
                          <a:schemeClr val="bg1"/>
                        </a:solidFill>
                        <a:effectLst/>
                        <a:latin typeface="Calibri" panose="020F0502020204030204" pitchFamily="34" charset="0"/>
                        <a:ea typeface="+mn-ea"/>
                        <a:cs typeface="+mn-cs"/>
                      </a:endParaRPr>
                    </a:p>
                  </a:txBody>
                  <a:tcPr marL="0" marR="0" marT="0" marB="0" anchor="b">
                    <a:solidFill>
                      <a:schemeClr val="accent2"/>
                    </a:solidFill>
                  </a:tcPr>
                </a:tc>
                <a:tc>
                  <a:txBody>
                    <a:bodyPr/>
                    <a:lstStyle/>
                    <a:p>
                      <a:pPr lvl="0" algn="ctr" fontAlgn="b"/>
                      <a:r>
                        <a:rPr lang="en-US" sz="1400" b="1" i="0" u="none" strike="noStrike" kern="1200">
                          <a:solidFill>
                            <a:schemeClr val="bg1"/>
                          </a:solidFill>
                          <a:effectLst/>
                          <a:latin typeface="Calibri" panose="020F0502020204030204" pitchFamily="34" charset="0"/>
                          <a:ea typeface="+mn-ea"/>
                          <a:cs typeface="+mn-cs"/>
                        </a:rPr>
                        <a:t>Referred</a:t>
                      </a:r>
                      <a:endParaRPr lang="en-AU" sz="1400" b="1" i="0" u="none" strike="noStrike" kern="1200">
                        <a:solidFill>
                          <a:schemeClr val="bg1"/>
                        </a:solidFill>
                        <a:effectLst/>
                        <a:latin typeface="Calibri" panose="020F0502020204030204" pitchFamily="34" charset="0"/>
                        <a:ea typeface="+mn-ea"/>
                        <a:cs typeface="+mn-cs"/>
                      </a:endParaRPr>
                    </a:p>
                  </a:txBody>
                  <a:tcPr marL="9525" marR="9525" marT="9525" marB="0" anchor="b">
                    <a:solidFill>
                      <a:schemeClr val="accent2"/>
                    </a:solidFill>
                  </a:tcPr>
                </a:tc>
                <a:extLst>
                  <a:ext uri="{0D108BD9-81ED-4DB2-BD59-A6C34878D82A}">
                    <a16:rowId xmlns:a16="http://schemas.microsoft.com/office/drawing/2014/main" val="3518084944"/>
                  </a:ext>
                </a:extLst>
              </a:tr>
              <a:tr h="237357">
                <a:tc>
                  <a:txBody>
                    <a:bodyPr/>
                    <a:lstStyle/>
                    <a:p>
                      <a:pPr algn="l" fontAlgn="ctr"/>
                      <a:r>
                        <a:rPr lang="en-AU" sz="1600" u="none" strike="noStrike" err="1">
                          <a:effectLst/>
                        </a:rPr>
                        <a:t>Satika</a:t>
                      </a:r>
                      <a:r>
                        <a:rPr lang="en-AU" sz="1600" u="none" strike="noStrike">
                          <a:effectLst/>
                        </a:rPr>
                        <a:t> Romero</a:t>
                      </a:r>
                      <a:endParaRPr lang="en-AU"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026096654"/>
                  </a:ext>
                </a:extLst>
              </a:tr>
              <a:tr h="237357">
                <a:tc>
                  <a:txBody>
                    <a:bodyPr/>
                    <a:lstStyle/>
                    <a:p>
                      <a:pPr algn="l" fontAlgn="b"/>
                      <a:r>
                        <a:rPr lang="en-AU" sz="1600" u="none" strike="noStrike" err="1">
                          <a:effectLst/>
                        </a:rPr>
                        <a:t>Shiniquia</a:t>
                      </a:r>
                      <a:r>
                        <a:rPr lang="en-AU" sz="1600" u="none" strike="noStrike">
                          <a:effectLst/>
                        </a:rPr>
                        <a:t> Morris</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4028990589"/>
                  </a:ext>
                </a:extLst>
              </a:tr>
              <a:tr h="237357">
                <a:tc>
                  <a:txBody>
                    <a:bodyPr/>
                    <a:lstStyle/>
                    <a:p>
                      <a:pPr algn="l" fontAlgn="ctr"/>
                      <a:r>
                        <a:rPr lang="en-AU" sz="1600" u="none" strike="noStrike">
                          <a:effectLst/>
                        </a:rPr>
                        <a:t>Tara Litzow</a:t>
                      </a:r>
                      <a:endParaRPr lang="en-AU"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u="none" strike="noStrike" kern="1200">
                        <a:solidFill>
                          <a:schemeClr val="dk1"/>
                        </a:solidFill>
                        <a:effectLst/>
                        <a:latin typeface="+mn-lt"/>
                        <a:ea typeface="+mn-ea"/>
                        <a:cs typeface="+mn-cs"/>
                      </a:endParaRPr>
                    </a:p>
                  </a:txBody>
                  <a:tcPr marL="9525" marR="9525" marT="9525" marB="0" anchor="b">
                    <a:noFill/>
                  </a:tcPr>
                </a:tc>
                <a:tc>
                  <a:txBody>
                    <a:bodyPr/>
                    <a:lstStyle/>
                    <a:p>
                      <a:pPr algn="ctr" fontAlgn="b"/>
                      <a:endParaRPr lang="en-AU" sz="1600" u="none" strike="noStrike" kern="1200">
                        <a:solidFill>
                          <a:schemeClr val="dk1"/>
                        </a:solidFill>
                        <a:effectLst/>
                        <a:latin typeface="+mn-lt"/>
                        <a:ea typeface="+mn-ea"/>
                        <a:cs typeface="+mn-cs"/>
                      </a:endParaRPr>
                    </a:p>
                  </a:txBody>
                  <a:tcPr marL="9525" marR="9525" marT="9525" marB="0" anchor="b">
                    <a:noFill/>
                  </a:tcPr>
                </a:tc>
                <a:tc>
                  <a:txBody>
                    <a:bodyPr/>
                    <a:lstStyle/>
                    <a:p>
                      <a:pPr algn="ctr" fontAlgn="b"/>
                      <a:endParaRPr lang="en-AU" sz="1600" u="none" strike="noStrike" kern="1200">
                        <a:solidFill>
                          <a:schemeClr val="dk1"/>
                        </a:solidFill>
                        <a:effectLst/>
                        <a:latin typeface="+mn-lt"/>
                        <a:ea typeface="+mn-ea"/>
                        <a:cs typeface="+mn-cs"/>
                      </a:endParaRPr>
                    </a:p>
                  </a:txBody>
                  <a:tcPr marL="9525" marR="9525" marT="9525" marB="0" anchor="b">
                    <a:noFill/>
                  </a:tcPr>
                </a:tc>
                <a:tc>
                  <a:txBody>
                    <a:bodyPr/>
                    <a:lstStyle/>
                    <a:p>
                      <a:pPr algn="ctr" fontAlgn="b"/>
                      <a:endParaRPr lang="en-AU" sz="1600" u="none" strike="noStrike" kern="1200">
                        <a:solidFill>
                          <a:schemeClr val="dk1"/>
                        </a:solidFill>
                        <a:effectLst/>
                        <a:latin typeface="+mn-lt"/>
                        <a:ea typeface="+mn-ea"/>
                        <a:cs typeface="+mn-cs"/>
                      </a:endParaRPr>
                    </a:p>
                  </a:txBody>
                  <a:tcPr marL="9525" marR="9525" marT="9525" marB="0" anchor="b">
                    <a:noFill/>
                  </a:tcPr>
                </a:tc>
                <a:extLst>
                  <a:ext uri="{0D108BD9-81ED-4DB2-BD59-A6C34878D82A}">
                    <a16:rowId xmlns:a16="http://schemas.microsoft.com/office/drawing/2014/main" val="415251691"/>
                  </a:ext>
                </a:extLst>
              </a:tr>
              <a:tr h="237357">
                <a:tc>
                  <a:txBody>
                    <a:bodyPr/>
                    <a:lstStyle/>
                    <a:p>
                      <a:pPr algn="l" fontAlgn="b"/>
                      <a:r>
                        <a:rPr lang="en-AU" sz="1600" u="none" strike="noStrike">
                          <a:effectLst/>
                        </a:rPr>
                        <a:t>Laverne </a:t>
                      </a:r>
                      <a:r>
                        <a:rPr lang="en-AU" sz="1600" u="none" strike="noStrike" err="1">
                          <a:effectLst/>
                        </a:rPr>
                        <a:t>Woibo</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1</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Sleep</a:t>
                      </a:r>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0" i="0" u="none" strike="noStrike">
                          <a:solidFill>
                            <a:srgbClr val="000000"/>
                          </a:solidFill>
                          <a:effectLst/>
                          <a:latin typeface="Calibri" panose="020F0502020204030204" pitchFamily="34" charset="0"/>
                        </a:rPr>
                        <a:t>1</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Yes</a:t>
                      </a:r>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0" i="0" u="none" strike="noStrike">
                          <a:solidFill>
                            <a:srgbClr val="000000"/>
                          </a:solidFill>
                          <a:effectLst/>
                          <a:latin typeface="Calibri" panose="020F0502020204030204" pitchFamily="34" charset="0"/>
                        </a:rPr>
                        <a:t>NA</a:t>
                      </a:r>
                      <a:endParaRPr lang="en-AU" sz="1600" b="0" i="0" u="none" strike="noStrike">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36307996"/>
                  </a:ext>
                </a:extLst>
              </a:tr>
              <a:tr h="237357">
                <a:tc>
                  <a:txBody>
                    <a:bodyPr/>
                    <a:lstStyle/>
                    <a:p>
                      <a:pPr algn="l" fontAlgn="b"/>
                      <a:r>
                        <a:rPr lang="en-AU" sz="1600" u="none" strike="noStrike">
                          <a:effectLst/>
                        </a:rPr>
                        <a:t>Ryan Grayson </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2</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Clothing</a:t>
                      </a:r>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0" i="0" u="none" strike="noStrike">
                          <a:solidFill>
                            <a:srgbClr val="000000"/>
                          </a:solidFill>
                          <a:effectLst/>
                          <a:latin typeface="Calibri" panose="020F0502020204030204" pitchFamily="34" charset="0"/>
                        </a:rPr>
                        <a:t>1</a:t>
                      </a:r>
                      <a:endParaRPr lang="en-AU" sz="1600" b="0" i="0" u="none" strike="noStrike">
                        <a:solidFill>
                          <a:srgbClr val="000000"/>
                        </a:solidFill>
                        <a:effectLst/>
                        <a:latin typeface="Calibri" panose="020F0502020204030204" pitchFamily="34" charset="0"/>
                      </a:endParaRPr>
                    </a:p>
                  </a:txBody>
                  <a:tcPr marL="9525" marR="9525" marT="9525" marB="0" anchor="b">
                    <a:solidFill>
                      <a:schemeClr val="bg1">
                        <a:alpha val="30000"/>
                      </a:schemeClr>
                    </a:solidFill>
                  </a:tcPr>
                </a:tc>
                <a:tc>
                  <a:txBody>
                    <a:bodyPr/>
                    <a:lstStyle/>
                    <a:p>
                      <a:pPr algn="ctr" fontAlgn="b"/>
                      <a:r>
                        <a:rPr lang="en-US" sz="1600" b="0" i="0" u="none" strike="noStrike" kern="1200">
                          <a:solidFill>
                            <a:srgbClr val="000000"/>
                          </a:solidFill>
                          <a:effectLst/>
                          <a:latin typeface="Calibri" panose="020F0502020204030204" pitchFamily="34" charset="0"/>
                          <a:ea typeface="+mn-ea"/>
                          <a:cs typeface="+mn-cs"/>
                        </a:rPr>
                        <a:t>No</a:t>
                      </a:r>
                      <a:endParaRPr lang="en-AU" sz="1600" b="0" i="0" u="none" strike="noStrike" kern="1200">
                        <a:solidFill>
                          <a:srgbClr val="000000"/>
                        </a:solidFill>
                        <a:effectLst/>
                        <a:latin typeface="Calibri" panose="020F0502020204030204" pitchFamily="34" charset="0"/>
                        <a:ea typeface="+mn-ea"/>
                        <a:cs typeface="+mn-cs"/>
                      </a:endParaRPr>
                    </a:p>
                  </a:txBody>
                  <a:tcPr marL="9525" marR="9525" marT="9525" marB="0" anchor="b">
                    <a:solidFill>
                      <a:schemeClr val="bg1">
                        <a:alpha val="30000"/>
                      </a:schemeClr>
                    </a:solidFill>
                  </a:tcPr>
                </a:tc>
                <a:tc>
                  <a:txBody>
                    <a:bodyPr/>
                    <a:lstStyle/>
                    <a:p>
                      <a:pPr algn="ctr" fontAlgn="b"/>
                      <a:r>
                        <a:rPr lang="en-US" sz="1600" b="0" i="0" u="none" strike="noStrike" kern="1200">
                          <a:solidFill>
                            <a:srgbClr val="000000"/>
                          </a:solidFill>
                          <a:effectLst/>
                          <a:latin typeface="Calibri" panose="020F0502020204030204" pitchFamily="34" charset="0"/>
                          <a:ea typeface="+mn-ea"/>
                          <a:cs typeface="+mn-cs"/>
                        </a:rPr>
                        <a:t>Yes</a:t>
                      </a:r>
                      <a:endParaRPr lang="en-AU" sz="1600" b="0" i="0" u="none" strike="noStrike" kern="1200">
                        <a:solidFill>
                          <a:srgbClr val="000000"/>
                        </a:solidFill>
                        <a:effectLst/>
                        <a:latin typeface="Calibri" panose="020F0502020204030204" pitchFamily="34" charset="0"/>
                        <a:ea typeface="+mn-ea"/>
                        <a:cs typeface="+mn-cs"/>
                      </a:endParaRPr>
                    </a:p>
                  </a:txBody>
                  <a:tcPr marL="9525" marR="9525" marT="9525" marB="0" anchor="b">
                    <a:solidFill>
                      <a:schemeClr val="bg1">
                        <a:alpha val="30000"/>
                      </a:schemeClr>
                    </a:solidFill>
                  </a:tcPr>
                </a:tc>
                <a:extLst>
                  <a:ext uri="{0D108BD9-81ED-4DB2-BD59-A6C34878D82A}">
                    <a16:rowId xmlns:a16="http://schemas.microsoft.com/office/drawing/2014/main" val="1608605778"/>
                  </a:ext>
                </a:extLst>
              </a:tr>
              <a:tr h="237357">
                <a:tc>
                  <a:txBody>
                    <a:bodyPr/>
                    <a:lstStyle/>
                    <a:p>
                      <a:pPr algn="l" fontAlgn="b"/>
                      <a:r>
                        <a:rPr lang="en-AU" sz="1600" u="none" strike="noStrike" err="1">
                          <a:effectLst/>
                        </a:rPr>
                        <a:t>Shiniquia</a:t>
                      </a:r>
                      <a:r>
                        <a:rPr lang="en-AU" sz="1600" u="none" strike="noStrike">
                          <a:effectLst/>
                        </a:rPr>
                        <a:t> Morris</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b="0" i="0" u="none" strike="noStrike">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233450220"/>
                  </a:ext>
                </a:extLst>
              </a:tr>
              <a:tr h="237357">
                <a:tc>
                  <a:txBody>
                    <a:bodyPr/>
                    <a:lstStyle/>
                    <a:p>
                      <a:pPr algn="l" fontAlgn="b"/>
                      <a:r>
                        <a:rPr lang="en-AU" sz="1600" u="none" strike="noStrike">
                          <a:effectLst/>
                        </a:rPr>
                        <a:t>Tara Litzow</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AU" sz="1600" u="none" strike="noStrike" kern="1200">
                        <a:solidFill>
                          <a:schemeClr val="dk1"/>
                        </a:solidFill>
                        <a:effectLst/>
                        <a:latin typeface="+mn-lt"/>
                        <a:ea typeface="+mn-ea"/>
                        <a:cs typeface="+mn-cs"/>
                      </a:endParaRPr>
                    </a:p>
                  </a:txBody>
                  <a:tcPr marL="9525" marR="9525" marT="9525" marB="0" anchor="b">
                    <a:noFill/>
                  </a:tcPr>
                </a:tc>
                <a:tc>
                  <a:txBody>
                    <a:bodyPr/>
                    <a:lstStyle/>
                    <a:p>
                      <a:pPr algn="ctr" fontAlgn="b"/>
                      <a:endParaRPr lang="en-AU" sz="1600" u="none" strike="noStrike" kern="1200">
                        <a:solidFill>
                          <a:schemeClr val="dk1"/>
                        </a:solidFill>
                        <a:effectLst/>
                        <a:latin typeface="+mn-lt"/>
                        <a:ea typeface="+mn-ea"/>
                        <a:cs typeface="+mn-cs"/>
                      </a:endParaRPr>
                    </a:p>
                  </a:txBody>
                  <a:tcPr marL="9525" marR="9525" marT="9525" marB="0" anchor="b">
                    <a:noFill/>
                  </a:tcPr>
                </a:tc>
                <a:tc>
                  <a:txBody>
                    <a:bodyPr/>
                    <a:lstStyle/>
                    <a:p>
                      <a:pPr algn="ctr" fontAlgn="b"/>
                      <a:endParaRPr lang="en-AU" sz="1600" u="none" strike="noStrike" kern="1200">
                        <a:solidFill>
                          <a:schemeClr val="dk1"/>
                        </a:solidFill>
                        <a:effectLst/>
                        <a:latin typeface="+mn-lt"/>
                        <a:ea typeface="+mn-ea"/>
                        <a:cs typeface="+mn-cs"/>
                      </a:endParaRPr>
                    </a:p>
                  </a:txBody>
                  <a:tcPr marL="9525" marR="9525" marT="9525" marB="0" anchor="b">
                    <a:noFill/>
                  </a:tcPr>
                </a:tc>
                <a:tc>
                  <a:txBody>
                    <a:bodyPr/>
                    <a:lstStyle/>
                    <a:p>
                      <a:pPr algn="ctr" fontAlgn="b"/>
                      <a:endParaRPr lang="en-AU" sz="1600" u="none" strike="noStrike" kern="1200">
                        <a:solidFill>
                          <a:schemeClr val="dk1"/>
                        </a:solidFill>
                        <a:effectLst/>
                        <a:latin typeface="+mn-lt"/>
                        <a:ea typeface="+mn-ea"/>
                        <a:cs typeface="+mn-cs"/>
                      </a:endParaRPr>
                    </a:p>
                  </a:txBody>
                  <a:tcPr marL="9525" marR="9525" marT="9525" marB="0" anchor="b">
                    <a:noFill/>
                  </a:tcPr>
                </a:tc>
                <a:extLst>
                  <a:ext uri="{0D108BD9-81ED-4DB2-BD59-A6C34878D82A}">
                    <a16:rowId xmlns:a16="http://schemas.microsoft.com/office/drawing/2014/main" val="2551466353"/>
                  </a:ext>
                </a:extLst>
              </a:tr>
              <a:tr h="237357">
                <a:tc>
                  <a:txBody>
                    <a:bodyPr/>
                    <a:lstStyle/>
                    <a:p>
                      <a:pPr algn="l" fontAlgn="b"/>
                      <a:r>
                        <a:rPr lang="en-AU" sz="1600" u="none" strike="noStrike">
                          <a:effectLst/>
                        </a:rPr>
                        <a:t>Michael Keating</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2</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Sleep</a:t>
                      </a:r>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solidFill>
                      <a:srgbClr val="C00000">
                        <a:alpha val="30000"/>
                      </a:srgbClr>
                    </a:solidFill>
                  </a:tcPr>
                </a:tc>
                <a:tc>
                  <a:txBody>
                    <a:bodyPr/>
                    <a:lstStyle/>
                    <a:p>
                      <a:pPr algn="ctr" fontAlgn="b"/>
                      <a:r>
                        <a:rPr lang="en-US" sz="1600" b="0" i="0" u="none" strike="noStrike">
                          <a:solidFill>
                            <a:srgbClr val="000000"/>
                          </a:solidFill>
                          <a:effectLst/>
                          <a:latin typeface="Calibri" panose="020F0502020204030204" pitchFamily="34" charset="0"/>
                        </a:rPr>
                        <a:t>No</a:t>
                      </a:r>
                      <a:endParaRPr lang="en-AU" sz="1600" b="0" i="0" u="none" strike="noStrike">
                        <a:solidFill>
                          <a:srgbClr val="000000"/>
                        </a:solidFill>
                        <a:effectLst/>
                        <a:latin typeface="Calibri" panose="020F0502020204030204" pitchFamily="34" charset="0"/>
                      </a:endParaRPr>
                    </a:p>
                  </a:txBody>
                  <a:tcPr marL="9525" marR="9525" marT="9525" marB="0" anchor="b">
                    <a:solidFill>
                      <a:srgbClr val="C00000">
                        <a:alpha val="30000"/>
                      </a:srgbClr>
                    </a:solidFill>
                  </a:tcPr>
                </a:tc>
                <a:tc>
                  <a:txBody>
                    <a:bodyPr/>
                    <a:lstStyle/>
                    <a:p>
                      <a:pPr algn="ctr" fontAlgn="b"/>
                      <a:r>
                        <a:rPr lang="en-US" sz="1600" b="0" i="0" u="none" strike="noStrike">
                          <a:solidFill>
                            <a:srgbClr val="000000"/>
                          </a:solidFill>
                          <a:effectLst/>
                          <a:latin typeface="Calibri" panose="020F0502020204030204" pitchFamily="34" charset="0"/>
                        </a:rPr>
                        <a:t>No</a:t>
                      </a:r>
                      <a:endParaRPr lang="en-AU" sz="1600" b="0" i="0" u="none" strike="noStrike">
                        <a:solidFill>
                          <a:srgbClr val="000000"/>
                        </a:solidFill>
                        <a:effectLst/>
                        <a:latin typeface="Calibri" panose="020F0502020204030204" pitchFamily="34" charset="0"/>
                      </a:endParaRPr>
                    </a:p>
                  </a:txBody>
                  <a:tcPr marL="9525" marR="9525" marT="9525" marB="0" anchor="b">
                    <a:solidFill>
                      <a:srgbClr val="C00000">
                        <a:alpha val="30000"/>
                      </a:srgbClr>
                    </a:solidFill>
                  </a:tcPr>
                </a:tc>
                <a:extLst>
                  <a:ext uri="{0D108BD9-81ED-4DB2-BD59-A6C34878D82A}">
                    <a16:rowId xmlns:a16="http://schemas.microsoft.com/office/drawing/2014/main" val="481482853"/>
                  </a:ext>
                </a:extLst>
              </a:tr>
              <a:tr h="237357">
                <a:tc>
                  <a:txBody>
                    <a:bodyPr/>
                    <a:lstStyle/>
                    <a:p>
                      <a:pPr algn="l" fontAlgn="b"/>
                      <a:r>
                        <a:rPr lang="en-AU" sz="1600" u="none" strike="noStrike">
                          <a:effectLst/>
                        </a:rPr>
                        <a:t>Michael Rickard</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1</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Equipment</a:t>
                      </a:r>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0" i="0" u="none" strike="noStrike">
                          <a:solidFill>
                            <a:srgbClr val="000000"/>
                          </a:solidFill>
                          <a:effectLst/>
                          <a:latin typeface="Calibri" panose="020F0502020204030204" pitchFamily="34" charset="0"/>
                        </a:rPr>
                        <a:t>1</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No</a:t>
                      </a:r>
                      <a:endParaRPr lang="en-AU" sz="1600" b="0" i="0" u="none" strike="noStrike">
                        <a:solidFill>
                          <a:srgbClr val="000000"/>
                        </a:solidFill>
                        <a:effectLst/>
                        <a:latin typeface="Calibri" panose="020F0502020204030204" pitchFamily="34" charset="0"/>
                      </a:endParaRPr>
                    </a:p>
                  </a:txBody>
                  <a:tcPr marL="9525" marR="9525" marT="9525" marB="0" anchor="b">
                    <a:solidFill>
                      <a:srgbClr val="C00000">
                        <a:alpha val="30000"/>
                      </a:srgbClr>
                    </a:solidFill>
                  </a:tcPr>
                </a:tc>
                <a:tc>
                  <a:txBody>
                    <a:bodyPr/>
                    <a:lstStyle/>
                    <a:p>
                      <a:pPr algn="ctr" fontAlgn="b"/>
                      <a:r>
                        <a:rPr lang="en-US" sz="1600" b="0" i="0" u="none" strike="noStrike">
                          <a:solidFill>
                            <a:srgbClr val="000000"/>
                          </a:solidFill>
                          <a:effectLst/>
                          <a:latin typeface="Calibri" panose="020F0502020204030204" pitchFamily="34" charset="0"/>
                        </a:rPr>
                        <a:t>No</a:t>
                      </a:r>
                      <a:endParaRPr lang="en-AU" sz="1600" b="0" i="0" u="none" strike="noStrike">
                        <a:solidFill>
                          <a:srgbClr val="000000"/>
                        </a:solidFill>
                        <a:effectLst/>
                        <a:latin typeface="Calibri" panose="020F0502020204030204" pitchFamily="34" charset="0"/>
                      </a:endParaRPr>
                    </a:p>
                  </a:txBody>
                  <a:tcPr marL="9525" marR="9525" marT="9525" marB="0" anchor="b">
                    <a:solidFill>
                      <a:srgbClr val="C00000">
                        <a:alpha val="30000"/>
                      </a:srgbClr>
                    </a:solidFill>
                  </a:tcPr>
                </a:tc>
                <a:extLst>
                  <a:ext uri="{0D108BD9-81ED-4DB2-BD59-A6C34878D82A}">
                    <a16:rowId xmlns:a16="http://schemas.microsoft.com/office/drawing/2014/main" val="271625625"/>
                  </a:ext>
                </a:extLst>
              </a:tr>
              <a:tr h="237357">
                <a:tc>
                  <a:txBody>
                    <a:bodyPr/>
                    <a:lstStyle/>
                    <a:p>
                      <a:pPr algn="l" fontAlgn="b"/>
                      <a:r>
                        <a:rPr lang="en-AU" sz="1600" u="none" strike="noStrike">
                          <a:effectLst/>
                        </a:rPr>
                        <a:t>Caitlynn Booth</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3</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Breakfast, lunch</a:t>
                      </a:r>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solidFill>
                      <a:srgbClr val="C00000">
                        <a:alpha val="30000"/>
                      </a:srgbClr>
                    </a:solidFill>
                  </a:tcPr>
                </a:tc>
                <a:tc>
                  <a:txBody>
                    <a:bodyPr/>
                    <a:lstStyle/>
                    <a:p>
                      <a:pPr algn="ctr" fontAlgn="b"/>
                      <a:r>
                        <a:rPr lang="en-US" sz="1600" b="0" i="0" u="none" strike="noStrike">
                          <a:solidFill>
                            <a:srgbClr val="000000"/>
                          </a:solidFill>
                          <a:effectLst/>
                          <a:latin typeface="Calibri" panose="020F0502020204030204" pitchFamily="34" charset="0"/>
                        </a:rPr>
                        <a:t>No</a:t>
                      </a:r>
                      <a:endParaRPr lang="en-AU" sz="1600" b="0" i="0" u="none" strike="noStrike">
                        <a:solidFill>
                          <a:srgbClr val="000000"/>
                        </a:solidFill>
                        <a:effectLst/>
                        <a:latin typeface="Calibri" panose="020F0502020204030204" pitchFamily="34" charset="0"/>
                      </a:endParaRPr>
                    </a:p>
                  </a:txBody>
                  <a:tcPr marL="9525" marR="9525" marT="9525" marB="0" anchor="b">
                    <a:solidFill>
                      <a:srgbClr val="C00000">
                        <a:alpha val="30000"/>
                      </a:srgbClr>
                    </a:solidFill>
                  </a:tcPr>
                </a:tc>
                <a:tc>
                  <a:txBody>
                    <a:bodyPr/>
                    <a:lstStyle/>
                    <a:p>
                      <a:pPr algn="ctr" fontAlgn="b"/>
                      <a:r>
                        <a:rPr lang="en-US" sz="1600" b="0" i="0" u="none" strike="noStrike">
                          <a:solidFill>
                            <a:srgbClr val="000000"/>
                          </a:solidFill>
                          <a:effectLst/>
                          <a:latin typeface="Calibri" panose="020F0502020204030204" pitchFamily="34" charset="0"/>
                        </a:rPr>
                        <a:t>No</a:t>
                      </a:r>
                      <a:endParaRPr lang="en-AU" sz="1600" b="0" i="0" u="none" strike="noStrike">
                        <a:solidFill>
                          <a:srgbClr val="000000"/>
                        </a:solidFill>
                        <a:effectLst/>
                        <a:latin typeface="Calibri" panose="020F0502020204030204" pitchFamily="34" charset="0"/>
                      </a:endParaRPr>
                    </a:p>
                  </a:txBody>
                  <a:tcPr marL="9525" marR="9525" marT="9525" marB="0" anchor="b">
                    <a:solidFill>
                      <a:srgbClr val="C00000">
                        <a:alpha val="30000"/>
                      </a:srgbClr>
                    </a:solidFill>
                  </a:tcPr>
                </a:tc>
                <a:extLst>
                  <a:ext uri="{0D108BD9-81ED-4DB2-BD59-A6C34878D82A}">
                    <a16:rowId xmlns:a16="http://schemas.microsoft.com/office/drawing/2014/main" val="2545397171"/>
                  </a:ext>
                </a:extLst>
              </a:tr>
              <a:tr h="237357">
                <a:tc>
                  <a:txBody>
                    <a:bodyPr/>
                    <a:lstStyle/>
                    <a:p>
                      <a:pPr algn="l" fontAlgn="b"/>
                      <a:r>
                        <a:rPr lang="en-AU" sz="1600" u="none" strike="noStrike">
                          <a:effectLst/>
                        </a:rPr>
                        <a:t>Trent Grayson</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1</a:t>
                      </a:r>
                      <a:endParaRPr lang="en-AU"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Hygiene</a:t>
                      </a:r>
                      <a:endParaRPr lang="en-AU" sz="16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0" i="0" u="none" strike="noStrike">
                          <a:solidFill>
                            <a:srgbClr val="000000"/>
                          </a:solidFill>
                          <a:effectLst/>
                          <a:latin typeface="Calibri" panose="020F0502020204030204" pitchFamily="34" charset="0"/>
                        </a:rPr>
                        <a:t>0</a:t>
                      </a:r>
                      <a:endParaRPr lang="en-AU" sz="1600" b="0" i="0" u="none" strike="noStrike">
                        <a:solidFill>
                          <a:srgbClr val="000000"/>
                        </a:solidFill>
                        <a:effectLst/>
                        <a:latin typeface="Calibri" panose="020F0502020204030204" pitchFamily="34" charset="0"/>
                      </a:endParaRPr>
                    </a:p>
                  </a:txBody>
                  <a:tcPr marL="9525" marR="9525" marT="9525" marB="0" anchor="b">
                    <a:solidFill>
                      <a:srgbClr val="C00000">
                        <a:alpha val="30000"/>
                      </a:srgbClr>
                    </a:solidFill>
                  </a:tcPr>
                </a:tc>
                <a:tc>
                  <a:txBody>
                    <a:bodyPr/>
                    <a:lstStyle/>
                    <a:p>
                      <a:pPr algn="ctr" fontAlgn="b"/>
                      <a:r>
                        <a:rPr lang="en-US" sz="1600" b="0" i="0" u="none" strike="noStrike">
                          <a:solidFill>
                            <a:srgbClr val="000000"/>
                          </a:solidFill>
                          <a:effectLst/>
                          <a:latin typeface="Calibri" panose="020F0502020204030204" pitchFamily="34" charset="0"/>
                        </a:rPr>
                        <a:t>No</a:t>
                      </a:r>
                      <a:endParaRPr lang="en-AU" sz="1600" b="0" i="0" u="none" strike="noStrike">
                        <a:solidFill>
                          <a:srgbClr val="000000"/>
                        </a:solidFill>
                        <a:effectLst/>
                        <a:latin typeface="Calibri" panose="020F0502020204030204" pitchFamily="34" charset="0"/>
                      </a:endParaRPr>
                    </a:p>
                  </a:txBody>
                  <a:tcPr marL="9525" marR="9525" marT="9525" marB="0" anchor="b">
                    <a:solidFill>
                      <a:srgbClr val="C00000">
                        <a:alpha val="30000"/>
                      </a:srgbClr>
                    </a:solidFill>
                  </a:tcPr>
                </a:tc>
                <a:tc>
                  <a:txBody>
                    <a:bodyPr/>
                    <a:lstStyle/>
                    <a:p>
                      <a:pPr algn="ctr" fontAlgn="b"/>
                      <a:r>
                        <a:rPr lang="en-US" sz="1600" b="0" i="0" u="none" strike="noStrike">
                          <a:solidFill>
                            <a:srgbClr val="000000"/>
                          </a:solidFill>
                          <a:effectLst/>
                          <a:latin typeface="Calibri" panose="020F0502020204030204" pitchFamily="34" charset="0"/>
                        </a:rPr>
                        <a:t>No</a:t>
                      </a:r>
                      <a:endParaRPr lang="en-AU" sz="1600" b="0" i="0" u="none" strike="noStrike">
                        <a:solidFill>
                          <a:srgbClr val="000000"/>
                        </a:solidFill>
                        <a:effectLst/>
                        <a:latin typeface="Calibri" panose="020F0502020204030204" pitchFamily="34" charset="0"/>
                      </a:endParaRPr>
                    </a:p>
                  </a:txBody>
                  <a:tcPr marL="9525" marR="9525" marT="9525" marB="0" anchor="b">
                    <a:solidFill>
                      <a:srgbClr val="C00000">
                        <a:alpha val="30000"/>
                      </a:srgbClr>
                    </a:solidFill>
                  </a:tcPr>
                </a:tc>
                <a:extLst>
                  <a:ext uri="{0D108BD9-81ED-4DB2-BD59-A6C34878D82A}">
                    <a16:rowId xmlns:a16="http://schemas.microsoft.com/office/drawing/2014/main" val="2604036206"/>
                  </a:ext>
                </a:extLst>
              </a:tr>
            </a:tbl>
          </a:graphicData>
        </a:graphic>
      </p:graphicFrame>
    </p:spTree>
    <p:extLst>
      <p:ext uri="{BB962C8B-B14F-4D97-AF65-F5344CB8AC3E}">
        <p14:creationId xmlns:p14="http://schemas.microsoft.com/office/powerpoint/2010/main" val="907395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a:t>
            </a:r>
            <a:r>
              <a:rPr lang="en-AU"/>
              <a:t>lass</a:t>
            </a:r>
            <a:endParaRPr lang="en-US"/>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31</a:t>
            </a:fld>
            <a:endParaRPr lang="en-AU"/>
          </a:p>
        </p:txBody>
      </p:sp>
      <p:sp>
        <p:nvSpPr>
          <p:cNvPr id="2" name="Rectangle 1">
            <a:extLst>
              <a:ext uri="{FF2B5EF4-FFF2-40B4-BE49-F238E27FC236}">
                <a16:creationId xmlns:a16="http://schemas.microsoft.com/office/drawing/2014/main" id="{3BB21563-AB1B-4D00-BAA0-C656A128C3D5}"/>
              </a:ext>
            </a:extLst>
          </p:cNvPr>
          <p:cNvSpPr/>
          <p:nvPr/>
        </p:nvSpPr>
        <p:spPr>
          <a:xfrm>
            <a:off x="357027" y="964798"/>
            <a:ext cx="8429946" cy="307777"/>
          </a:xfrm>
          <a:prstGeom prst="rect">
            <a:avLst/>
          </a:prstGeom>
        </p:spPr>
        <p:txBody>
          <a:bodyPr wrap="square">
            <a:spAutoFit/>
          </a:bodyPr>
          <a:lstStyle/>
          <a:p>
            <a:r>
              <a:rPr lang="en-US" sz="1400">
                <a:solidFill>
                  <a:schemeClr val="tx2"/>
                </a:solidFill>
              </a:rPr>
              <a:t>Ensures all students have skills and are prepared for success in high school</a:t>
            </a:r>
            <a:endParaRPr lang="en-AU" sz="1400">
              <a:solidFill>
                <a:schemeClr val="tx2"/>
              </a:solidFill>
            </a:endParaRPr>
          </a:p>
        </p:txBody>
      </p:sp>
      <p:sp>
        <p:nvSpPr>
          <p:cNvPr id="6" name="TextBox 5">
            <a:extLst>
              <a:ext uri="{FF2B5EF4-FFF2-40B4-BE49-F238E27FC236}">
                <a16:creationId xmlns:a16="http://schemas.microsoft.com/office/drawing/2014/main" id="{B926EFC7-0EDD-4869-969C-F40097DE4801}"/>
              </a:ext>
            </a:extLst>
          </p:cNvPr>
          <p:cNvSpPr txBox="1"/>
          <p:nvPr/>
        </p:nvSpPr>
        <p:spPr>
          <a:xfrm>
            <a:off x="357027" y="1186752"/>
            <a:ext cx="4356055" cy="461665"/>
          </a:xfrm>
          <a:prstGeom prst="rect">
            <a:avLst/>
          </a:prstGeom>
          <a:noFill/>
          <a:ln>
            <a:noFill/>
          </a:ln>
        </p:spPr>
        <p:txBody>
          <a:bodyPr wrap="square" rtlCol="0">
            <a:spAutoFit/>
          </a:bodyPr>
          <a:lstStyle/>
          <a:p>
            <a:r>
              <a:rPr lang="en-US" b="1" i="0">
                <a:solidFill>
                  <a:schemeClr val="tx2"/>
                </a:solidFill>
                <a:latin typeface="Calibri"/>
                <a:cs typeface="Calibri"/>
              </a:rPr>
              <a:t>Science: Chemistry</a:t>
            </a:r>
            <a:endParaRPr lang="en-AU" b="1" i="0">
              <a:solidFill>
                <a:schemeClr val="tx2"/>
              </a:solidFill>
              <a:latin typeface="Calibri"/>
              <a:cs typeface="Calibri"/>
            </a:endParaRPr>
          </a:p>
        </p:txBody>
      </p:sp>
      <p:pic>
        <p:nvPicPr>
          <p:cNvPr id="25" name="Picture 24" descr="A picture containing drawing&#10;&#10;Description automatically generated">
            <a:extLst>
              <a:ext uri="{FF2B5EF4-FFF2-40B4-BE49-F238E27FC236}">
                <a16:creationId xmlns:a16="http://schemas.microsoft.com/office/drawing/2014/main" id="{944EEC34-811E-4BFE-BFD5-2889A2D9C2AB}"/>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25" descr="A close up of a logo&#10;&#10;Description automatically generated">
            <a:extLst>
              <a:ext uri="{FF2B5EF4-FFF2-40B4-BE49-F238E27FC236}">
                <a16:creationId xmlns:a16="http://schemas.microsoft.com/office/drawing/2014/main" id="{926C7130-D3E7-4C8D-98EF-438C0DBC6A59}"/>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27" name="Picture 26" descr="A picture containing drawing&#10;&#10;Description automatically generated">
            <a:extLst>
              <a:ext uri="{FF2B5EF4-FFF2-40B4-BE49-F238E27FC236}">
                <a16:creationId xmlns:a16="http://schemas.microsoft.com/office/drawing/2014/main" id="{DEFD1BB9-B48C-4FD1-A597-BF25A01FBA46}"/>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28" name="Picture 27" descr="A picture containing drawing&#10;&#10;Description automatically generated">
            <a:extLst>
              <a:ext uri="{FF2B5EF4-FFF2-40B4-BE49-F238E27FC236}">
                <a16:creationId xmlns:a16="http://schemas.microsoft.com/office/drawing/2014/main" id="{63049C16-9627-4200-B960-BF69CD99DB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00955" y="29152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descr="A picture containing drawing&#10;&#10;Description automatically generated">
            <a:extLst>
              <a:ext uri="{FF2B5EF4-FFF2-40B4-BE49-F238E27FC236}">
                <a16:creationId xmlns:a16="http://schemas.microsoft.com/office/drawing/2014/main" id="{A259257E-9CA1-4EFD-85EC-6F3B7183A7E9}"/>
              </a:ext>
            </a:extLst>
          </p:cNvPr>
          <p:cNvPicPr>
            <a:picLocks noChangeAspect="1"/>
          </p:cNvPicPr>
          <p:nvPr/>
        </p:nvPicPr>
        <p:blipFill rotWithShape="1">
          <a:blip r:embed="rId7" cstate="print">
            <a:alphaModFix amt="50000"/>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0" name="Picture 29" descr="A picture containing clock, drawing&#10;&#10;Description automatically generated">
            <a:extLst>
              <a:ext uri="{FF2B5EF4-FFF2-40B4-BE49-F238E27FC236}">
                <a16:creationId xmlns:a16="http://schemas.microsoft.com/office/drawing/2014/main" id="{C61C95C3-6B9B-4916-91E4-2622E735B55E}"/>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31" name="Oval 30">
            <a:extLst>
              <a:ext uri="{FF2B5EF4-FFF2-40B4-BE49-F238E27FC236}">
                <a16:creationId xmlns:a16="http://schemas.microsoft.com/office/drawing/2014/main" id="{82DDEA51-B738-4D25-8DE4-32352F3B4362}"/>
              </a:ext>
            </a:extLst>
          </p:cNvPr>
          <p:cNvSpPr/>
          <p:nvPr/>
        </p:nvSpPr>
        <p:spPr>
          <a:xfrm>
            <a:off x="6431408" y="310812"/>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sp>
        <p:nvSpPr>
          <p:cNvPr id="15" name="Rectangle 14">
            <a:extLst>
              <a:ext uri="{FF2B5EF4-FFF2-40B4-BE49-F238E27FC236}">
                <a16:creationId xmlns:a16="http://schemas.microsoft.com/office/drawing/2014/main" id="{ADB3CA2B-8073-4A49-BA9D-DC6FC7F600DA}"/>
              </a:ext>
            </a:extLst>
          </p:cNvPr>
          <p:cNvSpPr/>
          <p:nvPr/>
        </p:nvSpPr>
        <p:spPr>
          <a:xfrm>
            <a:off x="6796648" y="1721783"/>
            <a:ext cx="2252695" cy="3785652"/>
          </a:xfrm>
          <a:prstGeom prst="rect">
            <a:avLst/>
          </a:prstGeom>
        </p:spPr>
        <p:txBody>
          <a:bodyPr wrap="square">
            <a:spAutoFit/>
          </a:bodyPr>
          <a:lstStyle/>
          <a:p>
            <a:pPr algn="ctr"/>
            <a:r>
              <a:rPr lang="en-US" sz="1600" b="1" i="0">
                <a:solidFill>
                  <a:schemeClr val="tx2"/>
                </a:solidFill>
                <a:latin typeface="+mn-lt"/>
              </a:rPr>
              <a:t>Action focus</a:t>
            </a:r>
          </a:p>
          <a:p>
            <a:pPr algn="ctr"/>
            <a:endParaRPr lang="en-US" sz="800" b="1" i="0">
              <a:solidFill>
                <a:schemeClr val="tx2"/>
              </a:solidFill>
              <a:latin typeface="+mn-lt"/>
            </a:endParaRPr>
          </a:p>
          <a:p>
            <a:pPr marL="285750" indent="-285750">
              <a:buFont typeface="Arial" panose="020B0604020202020204" pitchFamily="34" charset="0"/>
              <a:buChar char="•"/>
            </a:pPr>
            <a:r>
              <a:rPr lang="en-US" sz="1600" i="0">
                <a:solidFill>
                  <a:schemeClr val="tx1"/>
                </a:solidFill>
                <a:latin typeface="+mn-lt"/>
              </a:rPr>
              <a:t>Student results are low for years &lt;4-6&gt;</a:t>
            </a:r>
          </a:p>
          <a:p>
            <a:pPr marL="285750" indent="-285750">
              <a:buFont typeface="Arial" panose="020B0604020202020204" pitchFamily="34" charset="0"/>
              <a:buChar char="•"/>
            </a:pPr>
            <a:endParaRPr lang="en-US" sz="1600" i="0">
              <a:solidFill>
                <a:schemeClr val="tx1"/>
              </a:solidFill>
              <a:latin typeface="+mn-lt"/>
            </a:endParaRPr>
          </a:p>
          <a:p>
            <a:pPr marL="285750" indent="-285750">
              <a:buFont typeface="Arial" panose="020B0604020202020204" pitchFamily="34" charset="0"/>
              <a:buChar char="•"/>
            </a:pPr>
            <a:r>
              <a:rPr lang="en-US" sz="1600" i="0">
                <a:solidFill>
                  <a:schemeClr val="tx1"/>
                </a:solidFill>
                <a:latin typeface="+mn-lt"/>
              </a:rPr>
              <a:t>Overall students’ test results are &lt;only half&gt; of the 80% benchmark for science </a:t>
            </a:r>
          </a:p>
          <a:p>
            <a:pPr marL="285750" indent="-285750">
              <a:buFont typeface="Arial" panose="020B0604020202020204" pitchFamily="34" charset="0"/>
              <a:buChar char="•"/>
            </a:pPr>
            <a:endParaRPr lang="en-US" sz="1600" b="1" i="0">
              <a:solidFill>
                <a:schemeClr val="tx2"/>
              </a:solidFill>
              <a:latin typeface="+mn-lt"/>
            </a:endParaRPr>
          </a:p>
          <a:p>
            <a:pPr marL="285750" indent="-285750">
              <a:buFont typeface="Arial" panose="020B0604020202020204" pitchFamily="34" charset="0"/>
              <a:buChar char="•"/>
            </a:pPr>
            <a:r>
              <a:rPr lang="en-US" sz="1600" i="0">
                <a:solidFill>
                  <a:schemeClr val="tx1"/>
                </a:solidFill>
                <a:latin typeface="+mn-lt"/>
              </a:rPr>
              <a:t>We need ideas/ suggestion on how to help the students to improve  </a:t>
            </a:r>
            <a:endParaRPr lang="en-US" sz="1600" i="0">
              <a:solidFill>
                <a:schemeClr val="tx1"/>
              </a:solidFill>
            </a:endParaRPr>
          </a:p>
        </p:txBody>
      </p:sp>
      <p:graphicFrame>
        <p:nvGraphicFramePr>
          <p:cNvPr id="18" name="Chart 17">
            <a:extLst>
              <a:ext uri="{FF2B5EF4-FFF2-40B4-BE49-F238E27FC236}">
                <a16:creationId xmlns:a16="http://schemas.microsoft.com/office/drawing/2014/main" id="{F69D03E9-71EE-49D8-984C-CF53FAC68B51}"/>
              </a:ext>
            </a:extLst>
          </p:cNvPr>
          <p:cNvGraphicFramePr>
            <a:graphicFrameLocks/>
          </p:cNvGraphicFramePr>
          <p:nvPr>
            <p:extLst>
              <p:ext uri="{D42A27DB-BD31-4B8C-83A1-F6EECF244321}">
                <p14:modId xmlns:p14="http://schemas.microsoft.com/office/powerpoint/2010/main" val="105766222"/>
              </p:ext>
            </p:extLst>
          </p:nvPr>
        </p:nvGraphicFramePr>
        <p:xfrm>
          <a:off x="320248" y="1642205"/>
          <a:ext cx="6476400" cy="349560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7140055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a:t>
            </a:r>
            <a:r>
              <a:rPr lang="en-AU"/>
              <a:t>lass</a:t>
            </a:r>
            <a:endParaRPr lang="en-US"/>
          </a:p>
        </p:txBody>
      </p:sp>
      <p:sp>
        <p:nvSpPr>
          <p:cNvPr id="14" name="Slide Number Placeholder 5"/>
          <p:cNvSpPr>
            <a:spLocks noGrp="1"/>
          </p:cNvSpPr>
          <p:nvPr>
            <p:ph type="sldNum" sz="quarter" idx="14"/>
          </p:nvPr>
        </p:nvSpPr>
        <p:spPr>
          <a:prstGeom prst="rect">
            <a:avLst/>
          </a:prstGeom>
          <a:ln>
            <a:noFill/>
          </a:ln>
        </p:spPr>
        <p:txBody>
          <a:bodyPr vert="horz" lIns="0" tIns="0" rIns="0" bIns="0" rtlCol="0" anchor="t" anchorCtr="0"/>
          <a:lstStyle>
            <a:lvl1pPr algn="r" fontAlgn="auto">
              <a:spcBef>
                <a:spcPts val="0"/>
              </a:spcBef>
              <a:spcAft>
                <a:spcPts val="0"/>
              </a:spcAft>
              <a:defRPr sz="1200" b="0" i="0">
                <a:solidFill>
                  <a:srgbClr val="177F99"/>
                </a:solidFill>
                <a:latin typeface="Calibri"/>
                <a:cs typeface="Calibri"/>
              </a:defRPr>
            </a:lvl1pPr>
          </a:lstStyle>
          <a:p>
            <a:pPr algn="ctr">
              <a:defRPr/>
            </a:pPr>
            <a:fld id="{D7E63F93-6DB8-4183-A660-14D35A78079A}" type="slidenum">
              <a:rPr lang="en-AU" smtClean="0"/>
              <a:pPr algn="ctr">
                <a:defRPr/>
              </a:pPr>
              <a:t>32</a:t>
            </a:fld>
            <a:endParaRPr lang="en-AU"/>
          </a:p>
        </p:txBody>
      </p:sp>
      <p:sp>
        <p:nvSpPr>
          <p:cNvPr id="2" name="Rectangle 1">
            <a:extLst>
              <a:ext uri="{FF2B5EF4-FFF2-40B4-BE49-F238E27FC236}">
                <a16:creationId xmlns:a16="http://schemas.microsoft.com/office/drawing/2014/main" id="{3BB21563-AB1B-4D00-BAA0-C656A128C3D5}"/>
              </a:ext>
            </a:extLst>
          </p:cNvPr>
          <p:cNvSpPr/>
          <p:nvPr/>
        </p:nvSpPr>
        <p:spPr>
          <a:xfrm>
            <a:off x="357027" y="979296"/>
            <a:ext cx="8429946" cy="307777"/>
          </a:xfrm>
          <a:prstGeom prst="rect">
            <a:avLst/>
          </a:prstGeom>
        </p:spPr>
        <p:txBody>
          <a:bodyPr wrap="square">
            <a:spAutoFit/>
          </a:bodyPr>
          <a:lstStyle/>
          <a:p>
            <a:r>
              <a:rPr lang="en-US" sz="1400">
                <a:solidFill>
                  <a:schemeClr val="tx2"/>
                </a:solidFill>
              </a:rPr>
              <a:t>Ensures all students have skills and are prepared for success in high school</a:t>
            </a:r>
            <a:endParaRPr lang="en-AU" sz="1400">
              <a:solidFill>
                <a:schemeClr val="tx2"/>
              </a:solidFill>
            </a:endParaRPr>
          </a:p>
        </p:txBody>
      </p:sp>
      <p:pic>
        <p:nvPicPr>
          <p:cNvPr id="25" name="Picture 24" descr="A picture containing drawing&#10;&#10;Description automatically generated">
            <a:extLst>
              <a:ext uri="{FF2B5EF4-FFF2-40B4-BE49-F238E27FC236}">
                <a16:creationId xmlns:a16="http://schemas.microsoft.com/office/drawing/2014/main" id="{944EEC34-811E-4BFE-BFD5-2889A2D9C2AB}"/>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5932563" y="306308"/>
            <a:ext cx="482316" cy="45736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25" descr="A close up of a logo&#10;&#10;Description automatically generated">
            <a:extLst>
              <a:ext uri="{FF2B5EF4-FFF2-40B4-BE49-F238E27FC236}">
                <a16:creationId xmlns:a16="http://schemas.microsoft.com/office/drawing/2014/main" id="{926C7130-D3E7-4C8D-98EF-438C0DBC6A59}"/>
              </a:ext>
            </a:extLst>
          </p:cNvPr>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7916012" y="306310"/>
            <a:ext cx="482316" cy="457369"/>
          </a:xfrm>
          <a:prstGeom prst="rect">
            <a:avLst/>
          </a:prstGeom>
        </p:spPr>
      </p:pic>
      <p:pic>
        <p:nvPicPr>
          <p:cNvPr id="27" name="Picture 26" descr="A picture containing drawing&#10;&#10;Description automatically generated">
            <a:extLst>
              <a:ext uri="{FF2B5EF4-FFF2-40B4-BE49-F238E27FC236}">
                <a16:creationId xmlns:a16="http://schemas.microsoft.com/office/drawing/2014/main" id="{DEFD1BB9-B48C-4FD1-A597-BF25A01FBA46}"/>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365201" y="316963"/>
            <a:ext cx="482316" cy="457369"/>
          </a:xfrm>
          <a:prstGeom prst="rect">
            <a:avLst/>
          </a:prstGeom>
        </p:spPr>
      </p:pic>
      <p:pic>
        <p:nvPicPr>
          <p:cNvPr id="28" name="Picture 27" descr="A picture containing drawing&#10;&#10;Description automatically generated">
            <a:extLst>
              <a:ext uri="{FF2B5EF4-FFF2-40B4-BE49-F238E27FC236}">
                <a16:creationId xmlns:a16="http://schemas.microsoft.com/office/drawing/2014/main" id="{63049C16-9627-4200-B960-BF69CD99DB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00955" y="291525"/>
            <a:ext cx="505062" cy="47877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descr="A picture containing drawing&#10;&#10;Description automatically generated">
            <a:extLst>
              <a:ext uri="{FF2B5EF4-FFF2-40B4-BE49-F238E27FC236}">
                <a16:creationId xmlns:a16="http://schemas.microsoft.com/office/drawing/2014/main" id="{A259257E-9CA1-4EFD-85EC-6F3B7183A7E9}"/>
              </a:ext>
            </a:extLst>
          </p:cNvPr>
          <p:cNvPicPr>
            <a:picLocks noChangeAspect="1"/>
          </p:cNvPicPr>
          <p:nvPr/>
        </p:nvPicPr>
        <p:blipFill rotWithShape="1">
          <a:blip r:embed="rId7" cstate="print">
            <a:alphaModFix amt="50000"/>
            <a:extLst>
              <a:ext uri="{28A0092B-C50C-407E-A947-70E740481C1C}">
                <a14:useLocalDpi xmlns:a14="http://schemas.microsoft.com/office/drawing/2010/main" val="0"/>
              </a:ext>
            </a:extLst>
          </a:blip>
          <a:srcRect b="2346"/>
          <a:stretch/>
        </p:blipFill>
        <p:spPr>
          <a:xfrm>
            <a:off x="6917034" y="336440"/>
            <a:ext cx="478469" cy="420779"/>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0" name="Picture 29" descr="A picture containing clock, drawing&#10;&#10;Description automatically generated">
            <a:extLst>
              <a:ext uri="{FF2B5EF4-FFF2-40B4-BE49-F238E27FC236}">
                <a16:creationId xmlns:a16="http://schemas.microsoft.com/office/drawing/2014/main" id="{C61C95C3-6B9B-4916-91E4-2622E735B55E}"/>
              </a:ext>
            </a:extLst>
          </p:cNvPr>
          <p:cNvPicPr>
            <a:picLocks noChangeAspect="1"/>
          </p:cNvPicPr>
          <p:nvPr/>
        </p:nvPicPr>
        <p:blipFill>
          <a:blip r:embed="rId8" cstate="print">
            <a:alphaModFix amt="50000"/>
            <a:extLst>
              <a:ext uri="{28A0092B-C50C-407E-A947-70E740481C1C}">
                <a14:useLocalDpi xmlns:a14="http://schemas.microsoft.com/office/drawing/2010/main" val="0"/>
              </a:ext>
            </a:extLst>
          </a:blip>
          <a:stretch>
            <a:fillRect/>
          </a:stretch>
        </p:blipFill>
        <p:spPr>
          <a:xfrm>
            <a:off x="7413818" y="296477"/>
            <a:ext cx="482316" cy="457369"/>
          </a:xfrm>
          <a:prstGeom prst="rect">
            <a:avLst/>
          </a:prstGeom>
        </p:spPr>
      </p:pic>
      <p:sp>
        <p:nvSpPr>
          <p:cNvPr id="31" name="Oval 30">
            <a:extLst>
              <a:ext uri="{FF2B5EF4-FFF2-40B4-BE49-F238E27FC236}">
                <a16:creationId xmlns:a16="http://schemas.microsoft.com/office/drawing/2014/main" id="{82DDEA51-B738-4D25-8DE4-32352F3B4362}"/>
              </a:ext>
            </a:extLst>
          </p:cNvPr>
          <p:cNvSpPr/>
          <p:nvPr/>
        </p:nvSpPr>
        <p:spPr>
          <a:xfrm>
            <a:off x="6431408" y="310812"/>
            <a:ext cx="459897" cy="447551"/>
          </a:xfrm>
          <a:prstGeom prst="ellipse">
            <a:avLst/>
          </a:prstGeom>
          <a:noFill/>
          <a:ln w="57150"/>
          <a:effectLst/>
        </p:spPr>
        <p:style>
          <a:lnRef idx="2">
            <a:schemeClr val="accent3"/>
          </a:lnRef>
          <a:fillRef idx="1">
            <a:schemeClr val="lt1"/>
          </a:fillRef>
          <a:effectRef idx="0">
            <a:schemeClr val="accent3"/>
          </a:effectRef>
          <a:fontRef idx="minor">
            <a:schemeClr val="dk1"/>
          </a:fontRef>
        </p:style>
        <p:txBody>
          <a:bodyPr rtlCol="0" anchor="ctr"/>
          <a:lstStyle/>
          <a:p>
            <a:pPr algn="r"/>
            <a:endParaRPr lang="en-AU" sz="1100">
              <a:solidFill>
                <a:schemeClr val="tx2"/>
              </a:solidFill>
            </a:endParaRPr>
          </a:p>
        </p:txBody>
      </p:sp>
      <p:sp>
        <p:nvSpPr>
          <p:cNvPr id="15" name="TextBox 14">
            <a:extLst>
              <a:ext uri="{FF2B5EF4-FFF2-40B4-BE49-F238E27FC236}">
                <a16:creationId xmlns:a16="http://schemas.microsoft.com/office/drawing/2014/main" id="{12348FD4-8925-45B0-B32D-D12E5584A3DB}"/>
              </a:ext>
            </a:extLst>
          </p:cNvPr>
          <p:cNvSpPr txBox="1"/>
          <p:nvPr/>
        </p:nvSpPr>
        <p:spPr>
          <a:xfrm>
            <a:off x="382756" y="1248823"/>
            <a:ext cx="6534278" cy="461665"/>
          </a:xfrm>
          <a:prstGeom prst="rect">
            <a:avLst/>
          </a:prstGeom>
          <a:noFill/>
          <a:ln>
            <a:noFill/>
          </a:ln>
        </p:spPr>
        <p:txBody>
          <a:bodyPr wrap="square" rtlCol="0">
            <a:spAutoFit/>
          </a:bodyPr>
          <a:lstStyle/>
          <a:p>
            <a:r>
              <a:rPr lang="en-US" b="1" i="0">
                <a:solidFill>
                  <a:schemeClr val="tx2"/>
                </a:solidFill>
                <a:latin typeface="Calibri"/>
                <a:cs typeface="Calibri"/>
              </a:rPr>
              <a:t>Reported KPIs</a:t>
            </a:r>
            <a:endParaRPr lang="en-AU" b="1" i="0">
              <a:solidFill>
                <a:schemeClr val="tx2"/>
              </a:solidFill>
              <a:latin typeface="Calibri"/>
              <a:cs typeface="Calibri"/>
            </a:endParaRPr>
          </a:p>
        </p:txBody>
      </p:sp>
      <p:sp>
        <p:nvSpPr>
          <p:cNvPr id="18" name="Rectangle 17">
            <a:extLst>
              <a:ext uri="{FF2B5EF4-FFF2-40B4-BE49-F238E27FC236}">
                <a16:creationId xmlns:a16="http://schemas.microsoft.com/office/drawing/2014/main" id="{D3D818A6-3502-475B-B0D6-835A9B7F9D5E}"/>
              </a:ext>
            </a:extLst>
          </p:cNvPr>
          <p:cNvSpPr/>
          <p:nvPr/>
        </p:nvSpPr>
        <p:spPr>
          <a:xfrm>
            <a:off x="357027" y="1710488"/>
            <a:ext cx="8801685" cy="5016758"/>
          </a:xfrm>
          <a:prstGeom prst="rect">
            <a:avLst/>
          </a:prstGeom>
        </p:spPr>
        <p:txBody>
          <a:bodyPr wrap="square">
            <a:spAutoFit/>
          </a:bodyPr>
          <a:lstStyle/>
          <a:p>
            <a:r>
              <a:rPr lang="en-US" sz="1600" b="1" i="0" dirty="0">
                <a:solidFill>
                  <a:schemeClr val="tx2"/>
                </a:solidFill>
              </a:rPr>
              <a:t>Students tested</a:t>
            </a:r>
          </a:p>
          <a:p>
            <a:pPr marL="285750" indent="-285750">
              <a:buFont typeface="Arial" panose="020B0604020202020204" pitchFamily="34" charset="0"/>
              <a:buChar char="•"/>
            </a:pPr>
            <a:r>
              <a:rPr lang="en-US" sz="1600" i="0" dirty="0">
                <a:solidFill>
                  <a:schemeClr val="tx1"/>
                </a:solidFill>
              </a:rPr>
              <a:t>Average proportion of students in a group that completed mastery testing. 100% indicates that al the students in a group completed all the testing in the term.</a:t>
            </a:r>
            <a:endParaRPr lang="en-US" sz="1600" i="0" dirty="0">
              <a:solidFill>
                <a:schemeClr val="tx1"/>
              </a:solidFill>
              <a:latin typeface="+mn-lt"/>
            </a:endParaRPr>
          </a:p>
          <a:p>
            <a:r>
              <a:rPr lang="en-US" sz="1600" b="1" i="0" dirty="0">
                <a:solidFill>
                  <a:schemeClr val="tx2"/>
                </a:solidFill>
              </a:rPr>
              <a:t>Lesson progress</a:t>
            </a:r>
          </a:p>
          <a:p>
            <a:pPr marL="285750" indent="-285750">
              <a:buFont typeface="Arial" panose="020B0604020202020204" pitchFamily="34" charset="0"/>
              <a:buChar char="•"/>
            </a:pPr>
            <a:r>
              <a:rPr lang="en-US" sz="1600" i="0" dirty="0">
                <a:solidFill>
                  <a:schemeClr val="tx1"/>
                </a:solidFill>
              </a:rPr>
              <a:t>Average completion of lessons for the term. 100% indicates that all the lessons allocated for the term were completed by the group. Percentage less than 100% indicates that the group have not completed all the lessons, and percentage greater than 100% indicates that the group progressed through the lessons faster than anticipated.  </a:t>
            </a:r>
            <a:endParaRPr lang="en-US" sz="1600" i="0" dirty="0">
              <a:solidFill>
                <a:schemeClr val="tx1"/>
              </a:solidFill>
              <a:latin typeface="+mn-lt"/>
            </a:endParaRPr>
          </a:p>
          <a:p>
            <a:r>
              <a:rPr lang="en-US" sz="1600" b="1" i="0" dirty="0">
                <a:solidFill>
                  <a:schemeClr val="tx2"/>
                </a:solidFill>
              </a:rPr>
              <a:t>Mastery results</a:t>
            </a:r>
          </a:p>
          <a:p>
            <a:pPr marL="285750" indent="-285750">
              <a:buFont typeface="Arial" panose="020B0604020202020204" pitchFamily="34" charset="0"/>
              <a:buChar char="•"/>
            </a:pPr>
            <a:r>
              <a:rPr lang="en-AU" sz="1600" i="0" dirty="0">
                <a:solidFill>
                  <a:schemeClr val="tx1"/>
                </a:solidFill>
              </a:rPr>
              <a:t>Students passing (more than 90 per cent results) of tests over the total number of tests taken by students for reading, language, spelling and maths</a:t>
            </a:r>
            <a:endParaRPr lang="en-US" sz="1600" i="0" dirty="0">
              <a:solidFill>
                <a:schemeClr val="tx1"/>
              </a:solidFill>
            </a:endParaRPr>
          </a:p>
          <a:p>
            <a:pPr marL="285750" indent="-285750">
              <a:buFont typeface="Arial" panose="020B0604020202020204" pitchFamily="34" charset="0"/>
              <a:buChar char="•"/>
            </a:pPr>
            <a:r>
              <a:rPr lang="en-US" sz="1600" i="0" dirty="0">
                <a:solidFill>
                  <a:schemeClr val="tx1"/>
                </a:solidFill>
              </a:rPr>
              <a:t>Mastery tests take place approximately every 10 lessons. 75% students need to reach 90% for the group to move on to the next level.</a:t>
            </a:r>
            <a:endParaRPr lang="en-US" sz="1600" i="0" dirty="0">
              <a:solidFill>
                <a:schemeClr val="tx1"/>
              </a:solidFill>
              <a:latin typeface="+mn-lt"/>
            </a:endParaRPr>
          </a:p>
          <a:p>
            <a:r>
              <a:rPr lang="en-US" sz="1600" b="1" i="0" dirty="0">
                <a:solidFill>
                  <a:schemeClr val="tx2"/>
                </a:solidFill>
              </a:rPr>
              <a:t>Average gap (in terms) </a:t>
            </a:r>
          </a:p>
          <a:p>
            <a:pPr marL="285750" indent="-285750">
              <a:buFont typeface="Arial" panose="020B0604020202020204" pitchFamily="34" charset="0"/>
              <a:buChar char="•"/>
            </a:pPr>
            <a:r>
              <a:rPr lang="en-US" sz="1600" i="0" dirty="0">
                <a:solidFill>
                  <a:schemeClr val="tx1"/>
                </a:solidFill>
              </a:rPr>
              <a:t>The gap represents the difference between year level program equivalent and the chronological age of the student. For example, if the gap is equal to four, it means that on average students in that group are four terms or one year behind the grade they should be at their chronological age. Zero gap means that the students are in a group equal to their chronological age equivalent. </a:t>
            </a:r>
          </a:p>
          <a:p>
            <a:pPr marL="285750" indent="-285750">
              <a:buFont typeface="Arial" panose="020B0604020202020204" pitchFamily="34" charset="0"/>
              <a:buChar char="•"/>
            </a:pPr>
            <a:endParaRPr lang="en-US" sz="1600" i="0" dirty="0">
              <a:solidFill>
                <a:schemeClr val="tx1"/>
              </a:solidFill>
              <a:latin typeface="+mn-lt"/>
            </a:endParaRPr>
          </a:p>
        </p:txBody>
      </p:sp>
    </p:spTree>
    <p:extLst>
      <p:ext uri="{BB962C8B-B14F-4D97-AF65-F5344CB8AC3E}">
        <p14:creationId xmlns:p14="http://schemas.microsoft.com/office/powerpoint/2010/main" val="313966637"/>
      </p:ext>
    </p:extLst>
  </p:cSld>
  <p:clrMapOvr>
    <a:masterClrMapping/>
  </p:clrMapOvr>
</p:sld>
</file>

<file path=ppt/theme/theme1.xml><?xml version="1.0" encoding="utf-8"?>
<a:theme xmlns:a="http://schemas.openxmlformats.org/drawingml/2006/main" name="03. GGSA PowerPoint Template V02">
  <a:themeElements>
    <a:clrScheme name="Good to Great">
      <a:dk1>
        <a:srgbClr val="3F3F3F"/>
      </a:dk1>
      <a:lt1>
        <a:sysClr val="window" lastClr="FFFFFF"/>
      </a:lt1>
      <a:dk2>
        <a:srgbClr val="177F99"/>
      </a:dk2>
      <a:lt2>
        <a:srgbClr val="F2F2F2"/>
      </a:lt2>
      <a:accent1>
        <a:srgbClr val="177F99"/>
      </a:accent1>
      <a:accent2>
        <a:srgbClr val="1EA4C4"/>
      </a:accent2>
      <a:accent3>
        <a:srgbClr val="FAA234"/>
      </a:accent3>
      <a:accent4>
        <a:srgbClr val="FBB561"/>
      </a:accent4>
      <a:accent5>
        <a:srgbClr val="FDBC14"/>
      </a:accent5>
      <a:accent6>
        <a:srgbClr val="FED05E"/>
      </a:accent6>
      <a:hlink>
        <a:srgbClr val="0000FF"/>
      </a:hlink>
      <a:folHlink>
        <a:srgbClr val="800080"/>
      </a:folHlink>
    </a:clrScheme>
    <a:fontScheme name="CYP">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2">
              <a:lumMod val="75000"/>
            </a:schemeClr>
          </a:solidFill>
        </a:ln>
      </a:spPr>
      <a:bodyPr anchor="ctr"/>
      <a:lstStyle>
        <a:defPPr algn="r">
          <a:defRPr sz="1100" dirty="0" smtClean="0">
            <a:solidFill>
              <a:schemeClr val="tx2"/>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rtlCol="0">
        <a:spAutoFit/>
      </a:bodyPr>
      <a:lstStyle>
        <a:defPPr algn="ctr">
          <a:defRPr sz="1600" i="0" dirty="0" smtClean="0">
            <a:solidFill>
              <a:srgbClr val="3F3F3F"/>
            </a:solidFill>
            <a:latin typeface="Calibri"/>
            <a:cs typeface="Calibri"/>
          </a:defRPr>
        </a:defPPr>
      </a:lstStyle>
    </a:txDef>
  </a:objectDefaults>
  <a:extraClrSchemeLst/>
  <a:extLst>
    <a:ext uri="{05A4C25C-085E-4340-85A3-A5531E510DB2}">
      <thm15:themeFamily xmlns:thm15="http://schemas.microsoft.com/office/thememl/2012/main" name="Presentation2" id="{AD5DBE06-237B-46FA-91E4-885EFB39B4A4}" vid="{5C7F6F6A-4B79-4B30-8B3B-C5D74C1DE17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CF079873C6E3AB4EACD63ED1E8B5A8E2" ma:contentTypeVersion="21" ma:contentTypeDescription="Create a new document." ma:contentTypeScope="" ma:versionID="12dadd9e49a268dc1179cee63262baef">
  <xsd:schema xmlns:xsd="http://www.w3.org/2001/XMLSchema" xmlns:xs="http://www.w3.org/2001/XMLSchema" xmlns:p="http://schemas.microsoft.com/office/2006/metadata/properties" xmlns:ns2="5b26b094-24a4-4ccd-b7e3-3edda354eb3c" xmlns:ns3="b1c3f57c-7c49-4651-ad41-fce25e67615e" targetNamespace="http://schemas.microsoft.com/office/2006/metadata/properties" ma:root="true" ma:fieldsID="9a8362496abbe6d30b8f1cbf91731fbe" ns2:_="" ns3:_="">
    <xsd:import namespace="5b26b094-24a4-4ccd-b7e3-3edda354eb3c"/>
    <xsd:import namespace="b1c3f57c-7c49-4651-ad41-fce25e67615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2:_dlc_DocId" minOccurs="0"/>
                <xsd:element ref="ns2:_dlc_DocIdUrl" minOccurs="0"/>
                <xsd:element ref="ns2:_dlc_DocIdPersistId"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_Flow_SignoffStatus" minOccurs="0"/>
                <xsd:element ref="ns3:ReviewedbyNP"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26b094-24a4-4ccd-b7e3-3edda354eb3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_dlc_DocId" ma:index="12" nillable="true" ma:displayName="Document ID Value" ma:description="The value of the document ID assigned to this item." ma:indexed="true" ma:internalName="_dlc_DocId" ma:readOnly="true">
      <xsd:simpleType>
        <xsd:restriction base="dms:Text"/>
      </xsd:simpleType>
    </xsd:element>
    <xsd:element name="_dlc_DocIdUrl" ma:index="13"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4" nillable="true" ma:displayName="Persist ID" ma:description="Keep ID on add." ma:hidden="true" ma:internalName="_dlc_DocIdPersistId" ma:readOnly="true">
      <xsd:simpleType>
        <xsd:restriction base="dms:Boolean"/>
      </xsd:simpleType>
    </xsd:element>
    <xsd:element name="TaxCatchAll" ma:index="17" nillable="true" ma:displayName="Taxonomy Catch All Column" ma:hidden="true" ma:list="{8b671d25-694d-439f-9863-07d436487715}" ma:internalName="TaxCatchAll" ma:showField="CatchAllData" ma:web="5b26b094-24a4-4ccd-b7e3-3edda354eb3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1c3f57c-7c49-4651-ad41-fce25e67615e"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23a52850-eb8e-4fa7-a03f-de41acfdcd0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_Flow_SignoffStatus" ma:index="23" nillable="true" ma:displayName="Sign-off status" ma:internalName="Sign_x002d_off_x0020_status">
      <xsd:simpleType>
        <xsd:restriction base="dms:Text"/>
      </xsd:simpleType>
    </xsd:element>
    <xsd:element name="ReviewedbyNP" ma:index="24" nillable="true" ma:displayName="Reviewed by NP" ma:default="0" ma:description="Noel please select Yes if you have reviewed. Sam" ma:format="Dropdown" ma:internalName="ReviewedbyNP">
      <xsd:simpleType>
        <xsd:restriction base="dms:Boolean"/>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documentManagement>
    <ReviewedbyNP xmlns="b1c3f57c-7c49-4651-ad41-fce25e67615e">false</ReviewedbyNP>
    <TaxCatchAll xmlns="5b26b094-24a4-4ccd-b7e3-3edda354eb3c" xsi:nil="true"/>
    <_Flow_SignoffStatus xmlns="b1c3f57c-7c49-4651-ad41-fce25e67615e" xsi:nil="true"/>
    <lcf76f155ced4ddcb4097134ff3c332f xmlns="b1c3f57c-7c49-4651-ad41-fce25e67615e">
      <Terms xmlns="http://schemas.microsoft.com/office/infopath/2007/PartnerControls"/>
    </lcf76f155ced4ddcb4097134ff3c332f>
    <_dlc_DocId xmlns="5b26b094-24a4-4ccd-b7e3-3edda354eb3c">GGSAWS-273948688-322434</_dlc_DocId>
    <_dlc_DocIdUrl xmlns="5b26b094-24a4-4ccd-b7e3-3edda354eb3c">
      <Url>https://ggsaus.sharepoint.com/sites/WebShare/_layouts/15/DocIdRedir.aspx?ID=GGSAWS-273948688-322434</Url>
      <Description>GGSAWS-273948688-322434</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12CD7FF-7BBD-4893-A1BD-440A8EDA21C9}">
  <ds:schemaRefs>
    <ds:schemaRef ds:uri="http://schemas.microsoft.com/sharepoint/events"/>
  </ds:schemaRefs>
</ds:datastoreItem>
</file>

<file path=customXml/itemProps2.xml><?xml version="1.0" encoding="utf-8"?>
<ds:datastoreItem xmlns:ds="http://schemas.openxmlformats.org/officeDocument/2006/customXml" ds:itemID="{71478D97-4785-42DF-A0D9-298C51900FD7}"/>
</file>

<file path=customXml/itemProps3.xml><?xml version="1.0" encoding="utf-8"?>
<ds:datastoreItem xmlns:ds="http://schemas.openxmlformats.org/officeDocument/2006/customXml" ds:itemID="{ECCA1584-9CA9-46D4-BE44-1AD376E0FB8E}">
  <ds:schemaRefs>
    <ds:schemaRef ds:uri="http://www.w3.org/XML/1998/namespace"/>
    <ds:schemaRef ds:uri="http://schemas.microsoft.com/office/infopath/2007/PartnerControls"/>
    <ds:schemaRef ds:uri="http://schemas.microsoft.com/office/2006/documentManagement/types"/>
    <ds:schemaRef ds:uri="http://schemas.microsoft.com/office/2006/metadata/properties"/>
    <ds:schemaRef ds:uri="57fb03f4-929e-4d29-b303-a87e068400ed"/>
    <ds:schemaRef ds:uri="http://purl.org/dc/elements/1.1/"/>
    <ds:schemaRef ds:uri="http://schemas.openxmlformats.org/package/2006/metadata/core-properties"/>
    <ds:schemaRef ds:uri="http://purl.org/dc/terms/"/>
    <ds:schemaRef ds:uri="515f5425-9a1b-4621-946e-313c9245e8dc"/>
    <ds:schemaRef ds:uri="http://purl.org/dc/dcmitype/"/>
  </ds:schemaRefs>
</ds:datastoreItem>
</file>

<file path=customXml/itemProps4.xml><?xml version="1.0" encoding="utf-8"?>
<ds:datastoreItem xmlns:ds="http://schemas.openxmlformats.org/officeDocument/2006/customXml" ds:itemID="{A126B2F9-9E5E-47F6-8BD5-9996CAB193A4}">
  <ds:schemaRefs>
    <ds:schemaRef ds:uri="http://schemas.microsoft.com/sharepoint/v3/contenttype/forms"/>
  </ds:schemaRefs>
</ds:datastoreItem>
</file>

<file path=customXml/itemProps5.xml><?xml version="1.0" encoding="utf-8"?>
<ds:datastoreItem xmlns:ds="http://schemas.openxmlformats.org/officeDocument/2006/customXml" ds:itemID="{FEC78AEC-D3E2-48AE-B6F7-C9321F054145}"/>
</file>

<file path=docProps/app.xml><?xml version="1.0" encoding="utf-8"?>
<Properties xmlns="http://schemas.openxmlformats.org/officeDocument/2006/extended-properties" xmlns:vt="http://schemas.openxmlformats.org/officeDocument/2006/docPropsVTypes">
  <Template>GGSA PowerPoint Template V1.0 20180806</Template>
  <TotalTime>5</TotalTime>
  <Words>8226</Words>
  <Application>Microsoft Office PowerPoint</Application>
  <PresentationFormat>On-screen Show (4:3)</PresentationFormat>
  <Paragraphs>1505</Paragraphs>
  <Slides>33</Slides>
  <Notes>33</Notes>
  <HiddenSlides>3</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vt:lpstr>
      <vt:lpstr>Calibri</vt:lpstr>
      <vt:lpstr>Courier New</vt:lpstr>
      <vt:lpstr>03. GGSA PowerPoint Template V02</vt:lpstr>
      <vt:lpstr>PowerPoint Presentation</vt:lpstr>
      <vt:lpstr>School and community term highlights</vt:lpstr>
      <vt:lpstr>Childhood</vt:lpstr>
      <vt:lpstr>Class</vt:lpstr>
      <vt:lpstr>Class</vt:lpstr>
      <vt:lpstr>Class</vt:lpstr>
      <vt:lpstr>Class</vt:lpstr>
      <vt:lpstr>Class</vt:lpstr>
      <vt:lpstr>Class</vt:lpstr>
      <vt:lpstr>Class</vt:lpstr>
      <vt:lpstr>Class</vt:lpstr>
      <vt:lpstr>Community: attendance</vt:lpstr>
      <vt:lpstr>Community: readiness</vt:lpstr>
      <vt:lpstr>Community: wellbeing</vt:lpstr>
      <vt:lpstr>Community: money</vt:lpstr>
      <vt:lpstr>Community: high school</vt:lpstr>
      <vt:lpstr>Club</vt:lpstr>
      <vt:lpstr>Club</vt:lpstr>
      <vt:lpstr>Culture</vt:lpstr>
      <vt:lpstr>Civics</vt:lpstr>
      <vt:lpstr>Agreed actions: Childhood and Class</vt:lpstr>
      <vt:lpstr>Agreed actions: Community</vt:lpstr>
      <vt:lpstr>Agreed actions: Club, Culture and Civics</vt:lpstr>
      <vt:lpstr>The end of presentation</vt:lpstr>
      <vt:lpstr>Community: attendance</vt:lpstr>
      <vt:lpstr>Class</vt:lpstr>
      <vt:lpstr>Class</vt:lpstr>
      <vt:lpstr>Class</vt:lpstr>
      <vt:lpstr>Community: attendance</vt:lpstr>
      <vt:lpstr>Community: money</vt:lpstr>
      <vt:lpstr>Community: readiness</vt:lpstr>
      <vt:lpstr>Class</vt:lpstr>
      <vt:lpstr>Class</vt:lpstr>
    </vt:vector>
  </TitlesOfParts>
  <Company>Cape York Partnerships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Term Community Report</dc:title>
  <dc:subject>Parenting</dc:subject>
  <dc:creator>Elena Konovalov</dc:creator>
  <cp:keywords>Parenting</cp:keywords>
  <cp:lastModifiedBy>Michael Proctor</cp:lastModifiedBy>
  <cp:revision>1</cp:revision>
  <cp:lastPrinted>2020-09-23T00:21:08Z</cp:lastPrinted>
  <dcterms:created xsi:type="dcterms:W3CDTF">2020-07-28T02:38:39Z</dcterms:created>
  <dcterms:modified xsi:type="dcterms:W3CDTF">2021-01-11T22:21:27Z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0x010100CF079873C6E3AB4EACD63ED1E8B5A8E2</vt:lpwstr>
  </property>
  <property fmtid="{D5CDD505-2E9C-101B-9397-08002B2CF9AE}" pid="3" name="Order">
    <vt:r8>28200</vt:r8>
  </property>
  <property fmtid="{D5CDD505-2E9C-101B-9397-08002B2CF9AE}" pid="4" name="_dlc_DocIdItemGuid">
    <vt:lpwstr>c6199d7e-8e39-4ad8-9978-cfa2fa5d14d2</vt:lpwstr>
  </property>
  <property fmtid="{D5CDD505-2E9C-101B-9397-08002B2CF9AE}" pid="5" name="dcProductDevelopment">
    <vt:bool>false</vt:bool>
  </property>
  <property fmtid="{D5CDD505-2E9C-101B-9397-08002B2CF9AE}" pid="6" name="dcInternalEvaluationLibrary">
    <vt:bool>false</vt:bool>
  </property>
  <property fmtid="{D5CDD505-2E9C-101B-9397-08002B2CF9AE}" pid="7" name="dcMarketingServices">
    <vt:bool>false</vt:bool>
  </property>
  <property fmtid="{D5CDD505-2E9C-101B-9397-08002B2CF9AE}" pid="8" name="dcIntranet">
    <vt:bool>false</vt:bool>
  </property>
  <property fmtid="{D5CDD505-2E9C-101B-9397-08002B2CF9AE}" pid="9" name="dcExternalEvaluationLibrary">
    <vt:bool>false</vt:bool>
  </property>
  <property fmtid="{D5CDD505-2E9C-101B-9397-08002B2CF9AE}" pid="10" name="dcSchoolsAllStaff">
    <vt:bool>false</vt:bool>
  </property>
  <property fmtid="{D5CDD505-2E9C-101B-9397-08002B2CF9AE}" pid="11" name="dcDirectors">
    <vt:bool>false</vt:bool>
  </property>
  <property fmtid="{D5CDD505-2E9C-101B-9397-08002B2CF9AE}" pid="12" name="dcGreatTeachingPortal">
    <vt:bool>false</vt:bool>
  </property>
  <property fmtid="{D5CDD505-2E9C-101B-9397-08002B2CF9AE}" pid="13" name="dcBrochureStand">
    <vt:bool>false</vt:bool>
  </property>
  <property fmtid="{D5CDD505-2E9C-101B-9397-08002B2CF9AE}" pid="14" name="dcSchoolPrincipals">
    <vt:bool>false</vt:bool>
  </property>
  <property fmtid="{D5CDD505-2E9C-101B-9397-08002B2CF9AE}" pid="15" name="dcWebsite">
    <vt:bool>false</vt:bool>
  </property>
  <property fmtid="{D5CDD505-2E9C-101B-9397-08002B2CF9AE}" pid="16" name="dcDigitalDatabase">
    <vt:bool>false</vt:bool>
  </property>
  <property fmtid="{D5CDD505-2E9C-101B-9397-08002B2CF9AE}" pid="17" name="dcProductFolders">
    <vt:bool>false</vt:bool>
  </property>
  <property fmtid="{D5CDD505-2E9C-101B-9397-08002B2CF9AE}" pid="18" name="dcCEOSocialMedia">
    <vt:bool>false</vt:bool>
  </property>
  <property fmtid="{D5CDD505-2E9C-101B-9397-08002B2CF9AE}" pid="19" name="dcBusinessServices">
    <vt:bool>false</vt:bool>
  </property>
  <property fmtid="{D5CDD505-2E9C-101B-9397-08002B2CF9AE}" pid="20" name="dcInfoHub">
    <vt:bool>false</vt:bool>
  </property>
  <property fmtid="{D5CDD505-2E9C-101B-9397-08002B2CF9AE}" pid="21" name="dcManagement">
    <vt:bool>false</vt:bool>
  </property>
  <property fmtid="{D5CDD505-2E9C-101B-9397-08002B2CF9AE}" pid="22" name="dcSchoolPartnerships">
    <vt:bool>false</vt:bool>
  </property>
  <property fmtid="{D5CDD505-2E9C-101B-9397-08002B2CF9AE}" pid="23" name="dcCurriculumResourceLibrary">
    <vt:bool>false</vt:bool>
  </property>
  <property fmtid="{D5CDD505-2E9C-101B-9397-08002B2CF9AE}" pid="24" name="dcAllGGSAStaff">
    <vt:bool>false</vt:bool>
  </property>
  <property fmtid="{D5CDD505-2E9C-101B-9397-08002B2CF9AE}" pid="25" name="dcSocialMedia">
    <vt:bool>false</vt:bool>
  </property>
  <property fmtid="{D5CDD505-2E9C-101B-9397-08002B2CF9AE}" pid="26" name="xd_ProgID">
    <vt:lpwstr/>
  </property>
  <property fmtid="{D5CDD505-2E9C-101B-9397-08002B2CF9AE}" pid="27" name="_dlc_DocId">
    <vt:lpwstr>GGSAPD-1028343255-198588</vt:lpwstr>
  </property>
  <property fmtid="{D5CDD505-2E9C-101B-9397-08002B2CF9AE}" pid="28" name="_SourceUrl">
    <vt:lpwstr/>
  </property>
  <property fmtid="{D5CDD505-2E9C-101B-9397-08002B2CF9AE}" pid="29" name="_ColorHex">
    <vt:lpwstr/>
  </property>
  <property fmtid="{D5CDD505-2E9C-101B-9397-08002B2CF9AE}" pid="30" name="_SharedFileIndex">
    <vt:lpwstr/>
  </property>
  <property fmtid="{D5CDD505-2E9C-101B-9397-08002B2CF9AE}" pid="31" name="ComplianceAssetId">
    <vt:lpwstr/>
  </property>
  <property fmtid="{D5CDD505-2E9C-101B-9397-08002B2CF9AE}" pid="32" name="auditStatus">
    <vt:lpwstr>Pending Endorsement</vt:lpwstr>
  </property>
  <property fmtid="{D5CDD505-2E9C-101B-9397-08002B2CF9AE}" pid="33" name="TemplateUrl">
    <vt:lpwstr/>
  </property>
  <property fmtid="{D5CDD505-2E9C-101B-9397-08002B2CF9AE}" pid="34" name="_ExtendedDescription">
    <vt:lpwstr/>
  </property>
  <property fmtid="{D5CDD505-2E9C-101B-9397-08002B2CF9AE}" pid="35" name="_ColorTag">
    <vt:lpwstr/>
  </property>
  <property fmtid="{D5CDD505-2E9C-101B-9397-08002B2CF9AE}" pid="36" name="TriggerFlowInfo">
    <vt:lpwstr/>
  </property>
  <property fmtid="{D5CDD505-2E9C-101B-9397-08002B2CF9AE}" pid="37" name="_dlc_DocIdUrl">
    <vt:lpwstr>https://ggsaus.sharepoint.com/sites/ProductDevelopment/_layouts/15/DocIdRedir.aspx?ID=GGSAPD-1028343255-198588, GGSAPD-1028343255-198588</vt:lpwstr>
  </property>
  <property fmtid="{D5CDD505-2E9C-101B-9397-08002B2CF9AE}" pid="38" name="xd_Signature">
    <vt:bool>false</vt:bool>
  </property>
  <property fmtid="{D5CDD505-2E9C-101B-9397-08002B2CF9AE}" pid="39" name="_Emoji">
    <vt:lpwstr/>
  </property>
  <property fmtid="{D5CDD505-2E9C-101B-9397-08002B2CF9AE}" pid="40" name="MediaServiceImageTags">
    <vt:lpwstr/>
  </property>
</Properties>
</file>