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entation.xml" ContentType="application/vnd.openxmlformats-officedocument.presentationml.presentation.main+xml"/>
  <Override PartName="/ppt/slides/slide23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3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6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0.xml" ContentType="application/vnd.openxmlformats-officedocument.presentationml.notesSlid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theme/theme3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5034" r:id="rId4"/>
  </p:sldMasterIdLst>
  <p:notesMasterIdLst>
    <p:notesMasterId r:id="rId30"/>
  </p:notesMasterIdLst>
  <p:handoutMasterIdLst>
    <p:handoutMasterId r:id="rId31"/>
  </p:handoutMasterIdLst>
  <p:sldIdLst>
    <p:sldId id="318" r:id="rId5"/>
    <p:sldId id="421" r:id="rId6"/>
    <p:sldId id="424" r:id="rId7"/>
    <p:sldId id="386" r:id="rId8"/>
    <p:sldId id="390" r:id="rId9"/>
    <p:sldId id="411" r:id="rId10"/>
    <p:sldId id="394" r:id="rId11"/>
    <p:sldId id="395" r:id="rId12"/>
    <p:sldId id="396" r:id="rId13"/>
    <p:sldId id="397" r:id="rId14"/>
    <p:sldId id="398" r:id="rId15"/>
    <p:sldId id="431" r:id="rId16"/>
    <p:sldId id="415" r:id="rId17"/>
    <p:sldId id="423" r:id="rId18"/>
    <p:sldId id="305" r:id="rId19"/>
    <p:sldId id="428" r:id="rId20"/>
    <p:sldId id="429" r:id="rId21"/>
    <p:sldId id="430" r:id="rId22"/>
    <p:sldId id="370" r:id="rId23"/>
    <p:sldId id="426" r:id="rId24"/>
    <p:sldId id="367" r:id="rId25"/>
    <p:sldId id="373" r:id="rId26"/>
    <p:sldId id="427" r:id="rId27"/>
    <p:sldId id="402" r:id="rId28"/>
    <p:sldId id="343" r:id="rId29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90">
          <p15:clr>
            <a:srgbClr val="A4A3A4"/>
          </p15:clr>
        </p15:guide>
        <p15:guide id="2" orient="horz" pos="4018">
          <p15:clr>
            <a:srgbClr val="A4A3A4"/>
          </p15:clr>
        </p15:guide>
        <p15:guide id="3" orient="horz" pos="2160" userDrawn="1">
          <p15:clr>
            <a:srgbClr val="A4A3A4"/>
          </p15:clr>
        </p15:guide>
        <p15:guide id="4" pos="295" userDrawn="1">
          <p15:clr>
            <a:srgbClr val="A4A3A4"/>
          </p15:clr>
        </p15:guide>
        <p15:guide id="5" pos="5465" userDrawn="1">
          <p15:clr>
            <a:srgbClr val="A4A3A4"/>
          </p15:clr>
        </p15:guide>
        <p15:guide id="6" pos="2876">
          <p15:clr>
            <a:srgbClr val="A4A3A4"/>
          </p15:clr>
        </p15:guide>
        <p15:guide id="7" orient="horz" pos="215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n Hoang" initials="LH" lastIdx="11" clrIdx="0">
    <p:extLst>
      <p:ext uri="{19B8F6BF-5375-455C-9EA6-DF929625EA0E}">
        <p15:presenceInfo xmlns:p15="http://schemas.microsoft.com/office/powerpoint/2012/main" userId="S::LHoang@goodtogreatschools.org.au::70de1237-b1d0-4daf-b203-c64e773297d8" providerId="AD"/>
      </p:ext>
    </p:extLst>
  </p:cmAuthor>
  <p:cmAuthor id="2" name="Kate Blank" initials="KB" lastIdx="88" clrIdx="1">
    <p:extLst>
      <p:ext uri="{19B8F6BF-5375-455C-9EA6-DF929625EA0E}">
        <p15:presenceInfo xmlns:p15="http://schemas.microsoft.com/office/powerpoint/2012/main" userId="S::kblank@goodtogreatschools.org.au::1554a719-c7b2-452e-aad0-183164d403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B2B2B2"/>
    <a:srgbClr val="FFFFFF"/>
    <a:srgbClr val="007DC3"/>
    <a:srgbClr val="EFA011"/>
    <a:srgbClr val="54B948"/>
    <a:srgbClr val="1EA4C4"/>
    <a:srgbClr val="20ADCE"/>
    <a:srgbClr val="1EA1C0"/>
    <a:srgbClr val="24B9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E49ED1-4348-4303-A824-280EC3315F0D}" v="1" dt="2022-07-21T22:23:16.557"/>
    <p1510:client id="{4E22BD7B-8679-93F4-97B0-74DF7015F202}" v="370" dt="2022-07-22T05:22:56.7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6" y="58"/>
      </p:cViewPr>
      <p:guideLst>
        <p:guide orient="horz" pos="290"/>
        <p:guide orient="horz" pos="4018"/>
        <p:guide orient="horz" pos="2160"/>
        <p:guide pos="295"/>
        <p:guide pos="5465"/>
        <p:guide pos="2876"/>
        <p:guide orient="horz" pos="215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31"/>
        <p:guide pos="214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customXml" Target="../customXml/item4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commentAuthors" Target="commentAuthors.xml"/><Relationship Id="rId37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ager Review" userId="f87d0d1b-e1fa-4be9-a8aa-b859fe0c990e" providerId="ADAL" clId="{31E49ED1-4348-4303-A824-280EC3315F0D}"/>
    <pc:docChg chg="custSel delSld modSld">
      <pc:chgData name="Manager Review" userId="f87d0d1b-e1fa-4be9-a8aa-b859fe0c990e" providerId="ADAL" clId="{31E49ED1-4348-4303-A824-280EC3315F0D}" dt="2022-07-21T22:28:12.637" v="752" actId="20577"/>
      <pc:docMkLst>
        <pc:docMk/>
      </pc:docMkLst>
      <pc:sldChg chg="del">
        <pc:chgData name="Manager Review" userId="f87d0d1b-e1fa-4be9-a8aa-b859fe0c990e" providerId="ADAL" clId="{31E49ED1-4348-4303-A824-280EC3315F0D}" dt="2022-07-21T22:26:34.248" v="473" actId="47"/>
        <pc:sldMkLst>
          <pc:docMk/>
          <pc:sldMk cId="555321423" sldId="294"/>
        </pc:sldMkLst>
      </pc:sldChg>
      <pc:sldChg chg="del">
        <pc:chgData name="Manager Review" userId="f87d0d1b-e1fa-4be9-a8aa-b859fe0c990e" providerId="ADAL" clId="{31E49ED1-4348-4303-A824-280EC3315F0D}" dt="2022-07-21T22:26:23.695" v="465" actId="47"/>
        <pc:sldMkLst>
          <pc:docMk/>
          <pc:sldMk cId="3577748337" sldId="335"/>
        </pc:sldMkLst>
      </pc:sldChg>
      <pc:sldChg chg="del">
        <pc:chgData name="Manager Review" userId="f87d0d1b-e1fa-4be9-a8aa-b859fe0c990e" providerId="ADAL" clId="{31E49ED1-4348-4303-A824-280EC3315F0D}" dt="2022-07-21T22:26:24.769" v="466" actId="47"/>
        <pc:sldMkLst>
          <pc:docMk/>
          <pc:sldMk cId="4116576093" sldId="336"/>
        </pc:sldMkLst>
      </pc:sldChg>
      <pc:sldChg chg="del">
        <pc:chgData name="Manager Review" userId="f87d0d1b-e1fa-4be9-a8aa-b859fe0c990e" providerId="ADAL" clId="{31E49ED1-4348-4303-A824-280EC3315F0D}" dt="2022-07-21T22:26:30.482" v="470" actId="47"/>
        <pc:sldMkLst>
          <pc:docMk/>
          <pc:sldMk cId="4029891838" sldId="338"/>
        </pc:sldMkLst>
      </pc:sldChg>
      <pc:sldChg chg="del">
        <pc:chgData name="Manager Review" userId="f87d0d1b-e1fa-4be9-a8aa-b859fe0c990e" providerId="ADAL" clId="{31E49ED1-4348-4303-A824-280EC3315F0D}" dt="2022-07-21T22:26:33.042" v="472" actId="47"/>
        <pc:sldMkLst>
          <pc:docMk/>
          <pc:sldMk cId="2435928396" sldId="344"/>
        </pc:sldMkLst>
      </pc:sldChg>
      <pc:sldChg chg="del">
        <pc:chgData name="Manager Review" userId="f87d0d1b-e1fa-4be9-a8aa-b859fe0c990e" providerId="ADAL" clId="{31E49ED1-4348-4303-A824-280EC3315F0D}" dt="2022-07-21T22:25:55.102" v="463" actId="47"/>
        <pc:sldMkLst>
          <pc:docMk/>
          <pc:sldMk cId="557732328" sldId="400"/>
        </pc:sldMkLst>
      </pc:sldChg>
      <pc:sldChg chg="del">
        <pc:chgData name="Manager Review" userId="f87d0d1b-e1fa-4be9-a8aa-b859fe0c990e" providerId="ADAL" clId="{31E49ED1-4348-4303-A824-280EC3315F0D}" dt="2022-07-21T22:26:22.351" v="464" actId="47"/>
        <pc:sldMkLst>
          <pc:docMk/>
          <pc:sldMk cId="3951730506" sldId="412"/>
        </pc:sldMkLst>
      </pc:sldChg>
      <pc:sldChg chg="del">
        <pc:chgData name="Manager Review" userId="f87d0d1b-e1fa-4be9-a8aa-b859fe0c990e" providerId="ADAL" clId="{31E49ED1-4348-4303-A824-280EC3315F0D}" dt="2022-07-21T22:26:25.812" v="467" actId="47"/>
        <pc:sldMkLst>
          <pc:docMk/>
          <pc:sldMk cId="361855724" sldId="413"/>
        </pc:sldMkLst>
      </pc:sldChg>
      <pc:sldChg chg="del">
        <pc:chgData name="Manager Review" userId="f87d0d1b-e1fa-4be9-a8aa-b859fe0c990e" providerId="ADAL" clId="{31E49ED1-4348-4303-A824-280EC3315F0D}" dt="2022-07-21T22:26:29.362" v="469" actId="47"/>
        <pc:sldMkLst>
          <pc:docMk/>
          <pc:sldMk cId="986493705" sldId="418"/>
        </pc:sldMkLst>
      </pc:sldChg>
      <pc:sldChg chg="del">
        <pc:chgData name="Manager Review" userId="f87d0d1b-e1fa-4be9-a8aa-b859fe0c990e" providerId="ADAL" clId="{31E49ED1-4348-4303-A824-280EC3315F0D}" dt="2022-07-21T22:26:31.217" v="471" actId="47"/>
        <pc:sldMkLst>
          <pc:docMk/>
          <pc:sldMk cId="1762793438" sldId="419"/>
        </pc:sldMkLst>
      </pc:sldChg>
      <pc:sldChg chg="modSp mod">
        <pc:chgData name="Manager Review" userId="f87d0d1b-e1fa-4be9-a8aa-b859fe0c990e" providerId="ADAL" clId="{31E49ED1-4348-4303-A824-280EC3315F0D}" dt="2022-07-21T22:22:49.851" v="9" actId="20577"/>
        <pc:sldMkLst>
          <pc:docMk/>
          <pc:sldMk cId="1993350013" sldId="421"/>
        </pc:sldMkLst>
        <pc:spChg chg="mod">
          <ac:chgData name="Manager Review" userId="f87d0d1b-e1fa-4be9-a8aa-b859fe0c990e" providerId="ADAL" clId="{31E49ED1-4348-4303-A824-280EC3315F0D}" dt="2022-07-21T22:22:49.851" v="9" actId="20577"/>
          <ac:spMkLst>
            <pc:docMk/>
            <pc:sldMk cId="1993350013" sldId="421"/>
            <ac:spMk id="10" creationId="{40EB3EA1-7F48-4202-8029-04216AA7AD00}"/>
          </ac:spMkLst>
        </pc:spChg>
      </pc:sldChg>
      <pc:sldChg chg="addSp modSp mod">
        <pc:chgData name="Manager Review" userId="f87d0d1b-e1fa-4be9-a8aa-b859fe0c990e" providerId="ADAL" clId="{31E49ED1-4348-4303-A824-280EC3315F0D}" dt="2022-07-21T22:28:12.637" v="752" actId="20577"/>
        <pc:sldMkLst>
          <pc:docMk/>
          <pc:sldMk cId="3834051458" sldId="423"/>
        </pc:sldMkLst>
        <pc:spChg chg="add mod">
          <ac:chgData name="Manager Review" userId="f87d0d1b-e1fa-4be9-a8aa-b859fe0c990e" providerId="ADAL" clId="{31E49ED1-4348-4303-A824-280EC3315F0D}" dt="2022-07-21T22:28:12.637" v="752" actId="20577"/>
          <ac:spMkLst>
            <pc:docMk/>
            <pc:sldMk cId="3834051458" sldId="423"/>
            <ac:spMk id="3" creationId="{90C88297-7224-2311-9533-A59EB7387289}"/>
          </ac:spMkLst>
        </pc:spChg>
        <pc:grpChg chg="mod">
          <ac:chgData name="Manager Review" userId="f87d0d1b-e1fa-4be9-a8aa-b859fe0c990e" providerId="ADAL" clId="{31E49ED1-4348-4303-A824-280EC3315F0D}" dt="2022-07-21T22:23:08.923" v="10" actId="207"/>
          <ac:grpSpMkLst>
            <pc:docMk/>
            <pc:sldMk cId="3834051458" sldId="423"/>
            <ac:grpSpMk id="2" creationId="{22D32F14-5996-4265-BB8E-9B4587335E6E}"/>
          </ac:grpSpMkLst>
        </pc:grpChg>
        <pc:picChg chg="mod">
          <ac:chgData name="Manager Review" userId="f87d0d1b-e1fa-4be9-a8aa-b859fe0c990e" providerId="ADAL" clId="{31E49ED1-4348-4303-A824-280EC3315F0D}" dt="2022-07-21T22:23:08.923" v="10" actId="207"/>
          <ac:picMkLst>
            <pc:docMk/>
            <pc:sldMk cId="3834051458" sldId="423"/>
            <ac:picMk id="7" creationId="{24047E4D-0EEF-4C05-B104-FB52DD83CE10}"/>
          </ac:picMkLst>
        </pc:picChg>
        <pc:picChg chg="mod">
          <ac:chgData name="Manager Review" userId="f87d0d1b-e1fa-4be9-a8aa-b859fe0c990e" providerId="ADAL" clId="{31E49ED1-4348-4303-A824-280EC3315F0D}" dt="2022-07-21T22:23:08.923" v="10" actId="207"/>
          <ac:picMkLst>
            <pc:docMk/>
            <pc:sldMk cId="3834051458" sldId="423"/>
            <ac:picMk id="12" creationId="{FB94A359-3A87-45C4-82D1-BB71ACAF7EAC}"/>
          </ac:picMkLst>
        </pc:picChg>
        <pc:picChg chg="mod">
          <ac:chgData name="Manager Review" userId="f87d0d1b-e1fa-4be9-a8aa-b859fe0c990e" providerId="ADAL" clId="{31E49ED1-4348-4303-A824-280EC3315F0D}" dt="2022-07-21T22:23:08.923" v="10" actId="207"/>
          <ac:picMkLst>
            <pc:docMk/>
            <pc:sldMk cId="3834051458" sldId="423"/>
            <ac:picMk id="14" creationId="{DD52E580-B557-45E7-BAD3-EB4A09992C62}"/>
          </ac:picMkLst>
        </pc:picChg>
        <pc:picChg chg="mod">
          <ac:chgData name="Manager Review" userId="f87d0d1b-e1fa-4be9-a8aa-b859fe0c990e" providerId="ADAL" clId="{31E49ED1-4348-4303-A824-280EC3315F0D}" dt="2022-07-21T22:23:08.923" v="10" actId="207"/>
          <ac:picMkLst>
            <pc:docMk/>
            <pc:sldMk cId="3834051458" sldId="423"/>
            <ac:picMk id="17" creationId="{BB8E1D41-B267-4C68-BB15-018F5AC35578}"/>
          </ac:picMkLst>
        </pc:picChg>
        <pc:picChg chg="mod">
          <ac:chgData name="Manager Review" userId="f87d0d1b-e1fa-4be9-a8aa-b859fe0c990e" providerId="ADAL" clId="{31E49ED1-4348-4303-A824-280EC3315F0D}" dt="2022-07-21T22:23:08.923" v="10" actId="207"/>
          <ac:picMkLst>
            <pc:docMk/>
            <pc:sldMk cId="3834051458" sldId="423"/>
            <ac:picMk id="18" creationId="{05F6751E-9E88-461A-A814-C030BB3E2892}"/>
          </ac:picMkLst>
        </pc:picChg>
        <pc:picChg chg="mod">
          <ac:chgData name="Manager Review" userId="f87d0d1b-e1fa-4be9-a8aa-b859fe0c990e" providerId="ADAL" clId="{31E49ED1-4348-4303-A824-280EC3315F0D}" dt="2022-07-21T22:23:08.923" v="10" actId="207"/>
          <ac:picMkLst>
            <pc:docMk/>
            <pc:sldMk cId="3834051458" sldId="423"/>
            <ac:picMk id="20" creationId="{E7E8D932-3E4B-4831-BBE2-EA8DA17CC5CC}"/>
          </ac:picMkLst>
        </pc:picChg>
      </pc:sldChg>
      <pc:sldChg chg="del">
        <pc:chgData name="Manager Review" userId="f87d0d1b-e1fa-4be9-a8aa-b859fe0c990e" providerId="ADAL" clId="{31E49ED1-4348-4303-A824-280EC3315F0D}" dt="2022-07-21T22:26:27.985" v="468" actId="47"/>
        <pc:sldMkLst>
          <pc:docMk/>
          <pc:sldMk cId="2165957666" sldId="426"/>
        </pc:sldMkLst>
      </pc:sldChg>
    </pc:docChg>
  </pc:docChgLst>
  <pc:docChgLst>
    <pc:chgData name="Michelle George" userId="S::mgeorge@goodtogreatschools.org.au::24d91944-821b-4a9b-afd9-6c231c2966d5" providerId="AD" clId="Web-{4E22BD7B-8679-93F4-97B0-74DF7015F202}"/>
    <pc:docChg chg="addSld delSld modSld sldOrd">
      <pc:chgData name="Michelle George" userId="S::mgeorge@goodtogreatschools.org.au::24d91944-821b-4a9b-afd9-6c231c2966d5" providerId="AD" clId="Web-{4E22BD7B-8679-93F4-97B0-74DF7015F202}" dt="2022-07-22T05:22:56.722" v="226"/>
      <pc:docMkLst>
        <pc:docMk/>
      </pc:docMkLst>
      <pc:sldChg chg="addSp delSp modSp">
        <pc:chgData name="Michelle George" userId="S::mgeorge@goodtogreatschools.org.au::24d91944-821b-4a9b-afd9-6c231c2966d5" providerId="AD" clId="Web-{4E22BD7B-8679-93F4-97B0-74DF7015F202}" dt="2022-07-22T05:20:29.235" v="179"/>
        <pc:sldMkLst>
          <pc:docMk/>
          <pc:sldMk cId="2085721314" sldId="305"/>
        </pc:sldMkLst>
        <pc:spChg chg="del mod">
          <ac:chgData name="Michelle George" userId="S::mgeorge@goodtogreatschools.org.au::24d91944-821b-4a9b-afd9-6c231c2966d5" providerId="AD" clId="Web-{4E22BD7B-8679-93F4-97B0-74DF7015F202}" dt="2022-07-22T05:09:20.205" v="153"/>
          <ac:spMkLst>
            <pc:docMk/>
            <pc:sldMk cId="2085721314" sldId="305"/>
            <ac:spMk id="2" creationId="{A13C7297-43EC-4FAC-A339-44C8FE8492F1}"/>
          </ac:spMkLst>
        </pc:spChg>
        <pc:spChg chg="mod">
          <ac:chgData name="Michelle George" userId="S::mgeorge@goodtogreatschools.org.au::24d91944-821b-4a9b-afd9-6c231c2966d5" providerId="AD" clId="Web-{4E22BD7B-8679-93F4-97B0-74DF7015F202}" dt="2022-07-22T01:09:41.150" v="24" actId="20577"/>
          <ac:spMkLst>
            <pc:docMk/>
            <pc:sldMk cId="2085721314" sldId="305"/>
            <ac:spMk id="6" creationId="{A1749140-16FA-4C97-A855-59BC666FF375}"/>
          </ac:spMkLst>
        </pc:spChg>
        <pc:graphicFrameChg chg="add del">
          <ac:chgData name="Michelle George" userId="S::mgeorge@goodtogreatschools.org.au::24d91944-821b-4a9b-afd9-6c231c2966d5" providerId="AD" clId="Web-{4E22BD7B-8679-93F4-97B0-74DF7015F202}" dt="2022-07-22T05:20:29.235" v="179"/>
          <ac:graphicFrameMkLst>
            <pc:docMk/>
            <pc:sldMk cId="2085721314" sldId="305"/>
            <ac:graphicFrameMk id="5" creationId="{C21AAEA4-ECE8-9B8E-D411-A24A2EB2AD79}"/>
          </ac:graphicFrameMkLst>
        </pc:graphicFrameChg>
        <pc:graphicFrameChg chg="del">
          <ac:chgData name="Michelle George" userId="S::mgeorge@goodtogreatschools.org.au::24d91944-821b-4a9b-afd9-6c231c2966d5" providerId="AD" clId="Web-{4E22BD7B-8679-93F4-97B0-74DF7015F202}" dt="2022-07-22T01:08:47.680" v="2"/>
          <ac:graphicFrameMkLst>
            <pc:docMk/>
            <pc:sldMk cId="2085721314" sldId="305"/>
            <ac:graphicFrameMk id="18" creationId="{7466E1D2-CA63-4E81-856C-894E7BB16630}"/>
          </ac:graphicFrameMkLst>
        </pc:graphicFrameChg>
      </pc:sldChg>
      <pc:sldChg chg="del">
        <pc:chgData name="Michelle George" userId="S::mgeorge@goodtogreatschools.org.au::24d91944-821b-4a9b-afd9-6c231c2966d5" providerId="AD" clId="Web-{4E22BD7B-8679-93F4-97B0-74DF7015F202}" dt="2022-07-22T05:22:56.722" v="226"/>
        <pc:sldMkLst>
          <pc:docMk/>
          <pc:sldMk cId="2411064827" sldId="341"/>
        </pc:sldMkLst>
      </pc:sldChg>
      <pc:sldChg chg="delSp">
        <pc:chgData name="Michelle George" userId="S::mgeorge@goodtogreatschools.org.au::24d91944-821b-4a9b-afd9-6c231c2966d5" providerId="AD" clId="Web-{4E22BD7B-8679-93F4-97B0-74DF7015F202}" dt="2022-07-22T05:22:42.285" v="225"/>
        <pc:sldMkLst>
          <pc:docMk/>
          <pc:sldMk cId="1297148630" sldId="343"/>
        </pc:sldMkLst>
        <pc:graphicFrameChg chg="del">
          <ac:chgData name="Michelle George" userId="S::mgeorge@goodtogreatschools.org.au::24d91944-821b-4a9b-afd9-6c231c2966d5" providerId="AD" clId="Web-{4E22BD7B-8679-93F4-97B0-74DF7015F202}" dt="2022-07-22T05:22:42.285" v="225"/>
          <ac:graphicFrameMkLst>
            <pc:docMk/>
            <pc:sldMk cId="1297148630" sldId="343"/>
            <ac:graphicFrameMk id="11" creationId="{7016BF60-6D6F-4C99-B8FA-1C57C3074F05}"/>
          </ac:graphicFrameMkLst>
        </pc:graphicFrameChg>
      </pc:sldChg>
      <pc:sldChg chg="addSp delSp modSp ord">
        <pc:chgData name="Michelle George" userId="S::mgeorge@goodtogreatschools.org.au::24d91944-821b-4a9b-afd9-6c231c2966d5" providerId="AD" clId="Web-{4E22BD7B-8679-93F4-97B0-74DF7015F202}" dt="2022-07-22T05:21:35.533" v="204"/>
        <pc:sldMkLst>
          <pc:docMk/>
          <pc:sldMk cId="3879197455" sldId="367"/>
        </pc:sldMkLst>
        <pc:spChg chg="del">
          <ac:chgData name="Michelle George" userId="S::mgeorge@goodtogreatschools.org.au::24d91944-821b-4a9b-afd9-6c231c2966d5" providerId="AD" clId="Web-{4E22BD7B-8679-93F4-97B0-74DF7015F202}" dt="2022-07-22T05:21:35.533" v="204"/>
          <ac:spMkLst>
            <pc:docMk/>
            <pc:sldMk cId="3879197455" sldId="367"/>
            <ac:spMk id="2" creationId="{3BB21563-AB1B-4D00-BAA0-C656A128C3D5}"/>
          </ac:spMkLst>
        </pc:spChg>
        <pc:spChg chg="add del mod">
          <ac:chgData name="Michelle George" userId="S::mgeorge@goodtogreatschools.org.au::24d91944-821b-4a9b-afd9-6c231c2966d5" providerId="AD" clId="Web-{4E22BD7B-8679-93F4-97B0-74DF7015F202}" dt="2022-07-22T05:21:31.753" v="203" actId="20577"/>
          <ac:spMkLst>
            <pc:docMk/>
            <pc:sldMk cId="3879197455" sldId="367"/>
            <ac:spMk id="5" creationId="{43047FEF-2A52-41BD-ABD9-3247A678E608}"/>
          </ac:spMkLst>
        </pc:spChg>
        <pc:spChg chg="add del mod">
          <ac:chgData name="Michelle George" userId="S::mgeorge@goodtogreatschools.org.au::24d91944-821b-4a9b-afd9-6c231c2966d5" providerId="AD" clId="Web-{4E22BD7B-8679-93F4-97B0-74DF7015F202}" dt="2022-07-22T05:21:15.283" v="189"/>
          <ac:spMkLst>
            <pc:docMk/>
            <pc:sldMk cId="3879197455" sldId="367"/>
            <ac:spMk id="6" creationId="{578D96F4-66E7-CCD4-959D-374EAFA1382A}"/>
          </ac:spMkLst>
        </pc:spChg>
        <pc:graphicFrameChg chg="del mod modGraphic">
          <ac:chgData name="Michelle George" userId="S::mgeorge@goodtogreatschools.org.au::24d91944-821b-4a9b-afd9-6c231c2966d5" providerId="AD" clId="Web-{4E22BD7B-8679-93F4-97B0-74DF7015F202}" dt="2022-07-22T05:21:22.330" v="196"/>
          <ac:graphicFrameMkLst>
            <pc:docMk/>
            <pc:sldMk cId="3879197455" sldId="367"/>
            <ac:graphicFrameMk id="19" creationId="{607B6351-E96B-4468-8E70-4D87DC146DE5}"/>
          </ac:graphicFrameMkLst>
        </pc:graphicFrameChg>
      </pc:sldChg>
      <pc:sldChg chg="delSp modSp ord">
        <pc:chgData name="Michelle George" userId="S::mgeorge@goodtogreatschools.org.au::24d91944-821b-4a9b-afd9-6c231c2966d5" providerId="AD" clId="Web-{4E22BD7B-8679-93F4-97B0-74DF7015F202}" dt="2022-07-22T05:21:44.643" v="205"/>
        <pc:sldMkLst>
          <pc:docMk/>
          <pc:sldMk cId="657237287" sldId="370"/>
        </pc:sldMkLst>
        <pc:spChg chg="del">
          <ac:chgData name="Michelle George" userId="S::mgeorge@goodtogreatschools.org.au::24d91944-821b-4a9b-afd9-6c231c2966d5" providerId="AD" clId="Web-{4E22BD7B-8679-93F4-97B0-74DF7015F202}" dt="2022-07-22T05:21:44.643" v="205"/>
          <ac:spMkLst>
            <pc:docMk/>
            <pc:sldMk cId="657237287" sldId="370"/>
            <ac:spMk id="2" creationId="{3BB21563-AB1B-4D00-BAA0-C656A128C3D5}"/>
          </ac:spMkLst>
        </pc:spChg>
        <pc:spChg chg="mod">
          <ac:chgData name="Michelle George" userId="S::mgeorge@goodtogreatschools.org.au::24d91944-821b-4a9b-afd9-6c231c2966d5" providerId="AD" clId="Web-{4E22BD7B-8679-93F4-97B0-74DF7015F202}" dt="2022-07-22T01:11:26.700" v="44" actId="20577"/>
          <ac:spMkLst>
            <pc:docMk/>
            <pc:sldMk cId="657237287" sldId="370"/>
            <ac:spMk id="7" creationId="{3DD5E987-36CE-4396-A4E4-37A7B7821D4E}"/>
          </ac:spMkLst>
        </pc:spChg>
        <pc:graphicFrameChg chg="del mod modGraphic">
          <ac:chgData name="Michelle George" userId="S::mgeorge@goodtogreatschools.org.au::24d91944-821b-4a9b-afd9-6c231c2966d5" providerId="AD" clId="Web-{4E22BD7B-8679-93F4-97B0-74DF7015F202}" dt="2022-07-22T05:20:58.157" v="187"/>
          <ac:graphicFrameMkLst>
            <pc:docMk/>
            <pc:sldMk cId="657237287" sldId="370"/>
            <ac:graphicFrameMk id="10" creationId="{206A3E92-244F-45A8-96A9-F6E6D439241E}"/>
          </ac:graphicFrameMkLst>
        </pc:graphicFrameChg>
      </pc:sldChg>
      <pc:sldChg chg="delSp modSp del">
        <pc:chgData name="Michelle George" userId="S::mgeorge@goodtogreatschools.org.au::24d91944-821b-4a9b-afd9-6c231c2966d5" providerId="AD" clId="Web-{4E22BD7B-8679-93F4-97B0-74DF7015F202}" dt="2022-07-22T05:12:08.053" v="168"/>
        <pc:sldMkLst>
          <pc:docMk/>
          <pc:sldMk cId="1416790457" sldId="372"/>
        </pc:sldMkLst>
        <pc:spChg chg="mod">
          <ac:chgData name="Michelle George" userId="S::mgeorge@goodtogreatschools.org.au::24d91944-821b-4a9b-afd9-6c231c2966d5" providerId="AD" clId="Web-{4E22BD7B-8679-93F4-97B0-74DF7015F202}" dt="2022-07-22T05:10:54.020" v="160" actId="20577"/>
          <ac:spMkLst>
            <pc:docMk/>
            <pc:sldMk cId="1416790457" sldId="372"/>
            <ac:spMk id="2" creationId="{3BB21563-AB1B-4D00-BAA0-C656A128C3D5}"/>
          </ac:spMkLst>
        </pc:spChg>
        <pc:spChg chg="mod">
          <ac:chgData name="Michelle George" userId="S::mgeorge@goodtogreatschools.org.au::24d91944-821b-4a9b-afd9-6c231c2966d5" providerId="AD" clId="Web-{4E22BD7B-8679-93F4-97B0-74DF7015F202}" dt="2022-07-22T01:09:46.947" v="25" actId="20577"/>
          <ac:spMkLst>
            <pc:docMk/>
            <pc:sldMk cId="1416790457" sldId="372"/>
            <ac:spMk id="6" creationId="{9ACE4B16-81A1-4525-9043-34D63E471496}"/>
          </ac:spMkLst>
        </pc:spChg>
        <pc:graphicFrameChg chg="del">
          <ac:chgData name="Michelle George" userId="S::mgeorge@goodtogreatschools.org.au::24d91944-821b-4a9b-afd9-6c231c2966d5" providerId="AD" clId="Web-{4E22BD7B-8679-93F4-97B0-74DF7015F202}" dt="2022-07-22T05:10:59.129" v="161"/>
          <ac:graphicFrameMkLst>
            <pc:docMk/>
            <pc:sldMk cId="1416790457" sldId="372"/>
            <ac:graphicFrameMk id="4" creationId="{1B44F3C7-C9BB-A073-D9EC-9F007F0E5CDD}"/>
          </ac:graphicFrameMkLst>
        </pc:graphicFrameChg>
      </pc:sldChg>
      <pc:sldChg chg="addSp delSp modSp">
        <pc:chgData name="Michelle George" userId="S::mgeorge@goodtogreatschools.org.au::24d91944-821b-4a9b-afd9-6c231c2966d5" providerId="AD" clId="Web-{4E22BD7B-8679-93F4-97B0-74DF7015F202}" dt="2022-07-22T05:22:21.019" v="221"/>
        <pc:sldMkLst>
          <pc:docMk/>
          <pc:sldMk cId="4061221747" sldId="373"/>
        </pc:sldMkLst>
        <pc:spChg chg="del">
          <ac:chgData name="Michelle George" userId="S::mgeorge@goodtogreatschools.org.au::24d91944-821b-4a9b-afd9-6c231c2966d5" providerId="AD" clId="Web-{4E22BD7B-8679-93F4-97B0-74DF7015F202}" dt="2022-07-22T05:21:54.737" v="207"/>
          <ac:spMkLst>
            <pc:docMk/>
            <pc:sldMk cId="4061221747" sldId="373"/>
            <ac:spMk id="2" creationId="{3BB21563-AB1B-4D00-BAA0-C656A128C3D5}"/>
          </ac:spMkLst>
        </pc:spChg>
        <pc:spChg chg="mod">
          <ac:chgData name="Michelle George" userId="S::mgeorge@goodtogreatschools.org.au::24d91944-821b-4a9b-afd9-6c231c2966d5" providerId="AD" clId="Web-{4E22BD7B-8679-93F4-97B0-74DF7015F202}" dt="2022-07-22T05:22:18.050" v="220" actId="20577"/>
          <ac:spMkLst>
            <pc:docMk/>
            <pc:sldMk cId="4061221747" sldId="373"/>
            <ac:spMk id="4" creationId="{00000000-0000-0000-0000-000000000000}"/>
          </ac:spMkLst>
        </pc:spChg>
        <pc:spChg chg="add del">
          <ac:chgData name="Michelle George" userId="S::mgeorge@goodtogreatschools.org.au::24d91944-821b-4a9b-afd9-6c231c2966d5" providerId="AD" clId="Web-{4E22BD7B-8679-93F4-97B0-74DF7015F202}" dt="2022-07-22T05:22:21.019" v="221"/>
          <ac:spMkLst>
            <pc:docMk/>
            <pc:sldMk cId="4061221747" sldId="373"/>
            <ac:spMk id="5" creationId="{D16DC4D2-C630-C9CF-63C1-DD5F79F2040C}"/>
          </ac:spMkLst>
        </pc:spChg>
        <pc:graphicFrameChg chg="del">
          <ac:chgData name="Michelle George" userId="S::mgeorge@goodtogreatschools.org.au::24d91944-821b-4a9b-afd9-6c231c2966d5" providerId="AD" clId="Web-{4E22BD7B-8679-93F4-97B0-74DF7015F202}" dt="2022-07-22T05:22:00.674" v="208"/>
          <ac:graphicFrameMkLst>
            <pc:docMk/>
            <pc:sldMk cId="4061221747" sldId="373"/>
            <ac:graphicFrameMk id="9" creationId="{9B24CFC2-ACB8-4921-B80A-5665D5D8993C}"/>
          </ac:graphicFrameMkLst>
        </pc:graphicFrameChg>
      </pc:sldChg>
      <pc:sldChg chg="delSp modSp del ord">
        <pc:chgData name="Michelle George" userId="S::mgeorge@goodtogreatschools.org.au::24d91944-821b-4a9b-afd9-6c231c2966d5" providerId="AD" clId="Web-{4E22BD7B-8679-93F4-97B0-74DF7015F202}" dt="2022-07-22T05:10:03.909" v="159"/>
        <pc:sldMkLst>
          <pc:docMk/>
          <pc:sldMk cId="3523248277" sldId="375"/>
        </pc:sldMkLst>
        <pc:spChg chg="mod">
          <ac:chgData name="Michelle George" userId="S::mgeorge@goodtogreatschools.org.au::24d91944-821b-4a9b-afd9-6c231c2966d5" providerId="AD" clId="Web-{4E22BD7B-8679-93F4-97B0-74DF7015F202}" dt="2022-07-22T01:14:29.471" v="59" actId="20577"/>
          <ac:spMkLst>
            <pc:docMk/>
            <pc:sldMk cId="3523248277" sldId="375"/>
            <ac:spMk id="6" creationId="{7C3E873F-D86A-4F9B-8D27-19C1E443C80A}"/>
          </ac:spMkLst>
        </pc:spChg>
        <pc:graphicFrameChg chg="del mod modGraphic">
          <ac:chgData name="Michelle George" userId="S::mgeorge@goodtogreatschools.org.au::24d91944-821b-4a9b-afd9-6c231c2966d5" providerId="AD" clId="Web-{4E22BD7B-8679-93F4-97B0-74DF7015F202}" dt="2022-07-22T05:09:08.002" v="151"/>
          <ac:graphicFrameMkLst>
            <pc:docMk/>
            <pc:sldMk cId="3523248277" sldId="375"/>
            <ac:graphicFrameMk id="3" creationId="{777DB685-D36D-6C79-15FF-1422CA8DE481}"/>
          </ac:graphicFrameMkLst>
        </pc:graphicFrameChg>
      </pc:sldChg>
      <pc:sldChg chg="delSp">
        <pc:chgData name="Michelle George" userId="S::mgeorge@goodtogreatschools.org.au::24d91944-821b-4a9b-afd9-6c231c2966d5" providerId="AD" clId="Web-{4E22BD7B-8679-93F4-97B0-74DF7015F202}" dt="2022-07-22T05:22:37.597" v="224"/>
        <pc:sldMkLst>
          <pc:docMk/>
          <pc:sldMk cId="2675655716" sldId="402"/>
        </pc:sldMkLst>
        <pc:graphicFrameChg chg="del">
          <ac:chgData name="Michelle George" userId="S::mgeorge@goodtogreatschools.org.au::24d91944-821b-4a9b-afd9-6c231c2966d5" providerId="AD" clId="Web-{4E22BD7B-8679-93F4-97B0-74DF7015F202}" dt="2022-07-22T05:22:37.597" v="224"/>
          <ac:graphicFrameMkLst>
            <pc:docMk/>
            <pc:sldMk cId="2675655716" sldId="402"/>
            <ac:graphicFrameMk id="29" creationId="{5993D4CB-93AF-4C30-8942-94EE363BA2C6}"/>
          </ac:graphicFrameMkLst>
        </pc:graphicFrameChg>
      </pc:sldChg>
      <pc:sldChg chg="modSp">
        <pc:chgData name="Michelle George" userId="S::mgeorge@goodtogreatschools.org.au::24d91944-821b-4a9b-afd9-6c231c2966d5" providerId="AD" clId="Web-{4E22BD7B-8679-93F4-97B0-74DF7015F202}" dt="2022-07-22T01:29:06.170" v="148" actId="20577"/>
        <pc:sldMkLst>
          <pc:docMk/>
          <pc:sldMk cId="1993350013" sldId="421"/>
        </pc:sldMkLst>
        <pc:spChg chg="mod">
          <ac:chgData name="Michelle George" userId="S::mgeorge@goodtogreatschools.org.au::24d91944-821b-4a9b-afd9-6c231c2966d5" providerId="AD" clId="Web-{4E22BD7B-8679-93F4-97B0-74DF7015F202}" dt="2022-07-22T01:29:06.170" v="148" actId="20577"/>
          <ac:spMkLst>
            <pc:docMk/>
            <pc:sldMk cId="1993350013" sldId="421"/>
            <ac:spMk id="10" creationId="{40EB3EA1-7F48-4202-8029-04216AA7AD00}"/>
          </ac:spMkLst>
        </pc:spChg>
      </pc:sldChg>
      <pc:sldChg chg="delSp modSp">
        <pc:chgData name="Michelle George" userId="S::mgeorge@goodtogreatschools.org.au::24d91944-821b-4a9b-afd9-6c231c2966d5" providerId="AD" clId="Web-{4E22BD7B-8679-93F4-97B0-74DF7015F202}" dt="2022-07-22T01:12:46.234" v="53" actId="1076"/>
        <pc:sldMkLst>
          <pc:docMk/>
          <pc:sldMk cId="3834051458" sldId="423"/>
        </pc:sldMkLst>
        <pc:spChg chg="del mod">
          <ac:chgData name="Michelle George" userId="S::mgeorge@goodtogreatschools.org.au::24d91944-821b-4a9b-afd9-6c231c2966d5" providerId="AD" clId="Web-{4E22BD7B-8679-93F4-97B0-74DF7015F202}" dt="2022-07-22T01:12:35.327" v="50"/>
          <ac:spMkLst>
            <pc:docMk/>
            <pc:sldMk cId="3834051458" sldId="423"/>
            <ac:spMk id="3" creationId="{90C88297-7224-2311-9533-A59EB7387289}"/>
          </ac:spMkLst>
        </pc:spChg>
        <pc:spChg chg="mod">
          <ac:chgData name="Michelle George" userId="S::mgeorge@goodtogreatschools.org.au::24d91944-821b-4a9b-afd9-6c231c2966d5" providerId="AD" clId="Web-{4E22BD7B-8679-93F4-97B0-74DF7015F202}" dt="2022-07-22T01:12:46.234" v="53" actId="1076"/>
          <ac:spMkLst>
            <pc:docMk/>
            <pc:sldMk cId="3834051458" sldId="423"/>
            <ac:spMk id="4" creationId="{F05E2DC0-6E8F-4278-8AA9-A9CFED5AF647}"/>
          </ac:spMkLst>
        </pc:spChg>
        <pc:grpChg chg="del">
          <ac:chgData name="Michelle George" userId="S::mgeorge@goodtogreatschools.org.au::24d91944-821b-4a9b-afd9-6c231c2966d5" providerId="AD" clId="Web-{4E22BD7B-8679-93F4-97B0-74DF7015F202}" dt="2022-07-22T01:12:38.890" v="51"/>
          <ac:grpSpMkLst>
            <pc:docMk/>
            <pc:sldMk cId="3834051458" sldId="423"/>
            <ac:grpSpMk id="2" creationId="{22D32F14-5996-4265-BB8E-9B4587335E6E}"/>
          </ac:grpSpMkLst>
        </pc:grpChg>
      </pc:sldChg>
      <pc:sldChg chg="modSp add del ord replId">
        <pc:chgData name="Michelle George" userId="S::mgeorge@goodtogreatschools.org.au::24d91944-821b-4a9b-afd9-6c231c2966d5" providerId="AD" clId="Web-{4E22BD7B-8679-93F4-97B0-74DF7015F202}" dt="2022-07-22T05:12:20.162" v="170"/>
        <pc:sldMkLst>
          <pc:docMk/>
          <pc:sldMk cId="408577164" sldId="425"/>
        </pc:sldMkLst>
        <pc:spChg chg="mod">
          <ac:chgData name="Michelle George" userId="S::mgeorge@goodtogreatschools.org.au::24d91944-821b-4a9b-afd9-6c231c2966d5" providerId="AD" clId="Web-{4E22BD7B-8679-93F4-97B0-74DF7015F202}" dt="2022-07-22T01:17:15.195" v="63" actId="20577"/>
          <ac:spMkLst>
            <pc:docMk/>
            <pc:sldMk cId="408577164" sldId="425"/>
            <ac:spMk id="6" creationId="{7C3E873F-D86A-4F9B-8D27-19C1E443C80A}"/>
          </ac:spMkLst>
        </pc:spChg>
      </pc:sldChg>
      <pc:sldChg chg="modSp add del replId">
        <pc:chgData name="Michelle George" userId="S::mgeorge@goodtogreatschools.org.au::24d91944-821b-4a9b-afd9-6c231c2966d5" providerId="AD" clId="Web-{4E22BD7B-8679-93F4-97B0-74DF7015F202}" dt="2022-07-22T01:11:16.340" v="39"/>
        <pc:sldMkLst>
          <pc:docMk/>
          <pc:sldMk cId="3241589074" sldId="425"/>
        </pc:sldMkLst>
        <pc:spChg chg="mod">
          <ac:chgData name="Michelle George" userId="S::mgeorge@goodtogreatschools.org.au::24d91944-821b-4a9b-afd9-6c231c2966d5" providerId="AD" clId="Web-{4E22BD7B-8679-93F4-97B0-74DF7015F202}" dt="2022-07-22T01:10:44.199" v="37" actId="20577"/>
          <ac:spMkLst>
            <pc:docMk/>
            <pc:sldMk cId="3241589074" sldId="425"/>
            <ac:spMk id="6" creationId="{9ACE4B16-81A1-4525-9043-34D63E471496}"/>
          </ac:spMkLst>
        </pc:spChg>
      </pc:sldChg>
      <pc:sldChg chg="delSp modSp add replId">
        <pc:chgData name="Michelle George" userId="S::mgeorge@goodtogreatschools.org.au::24d91944-821b-4a9b-afd9-6c231c2966d5" providerId="AD" clId="Web-{4E22BD7B-8679-93F4-97B0-74DF7015F202}" dt="2022-07-22T05:21:49.284" v="206"/>
        <pc:sldMkLst>
          <pc:docMk/>
          <pc:sldMk cId="570686280" sldId="426"/>
        </pc:sldMkLst>
        <pc:spChg chg="del">
          <ac:chgData name="Michelle George" userId="S::mgeorge@goodtogreatschools.org.au::24d91944-821b-4a9b-afd9-6c231c2966d5" providerId="AD" clId="Web-{4E22BD7B-8679-93F4-97B0-74DF7015F202}" dt="2022-07-22T05:21:49.284" v="206"/>
          <ac:spMkLst>
            <pc:docMk/>
            <pc:sldMk cId="570686280" sldId="426"/>
            <ac:spMk id="2" creationId="{3BB21563-AB1B-4D00-BAA0-C656A128C3D5}"/>
          </ac:spMkLst>
        </pc:spChg>
        <pc:graphicFrameChg chg="mod modGraphic">
          <ac:chgData name="Michelle George" userId="S::mgeorge@goodtogreatschools.org.au::24d91944-821b-4a9b-afd9-6c231c2966d5" providerId="AD" clId="Web-{4E22BD7B-8679-93F4-97B0-74DF7015F202}" dt="2022-07-22T01:17:30.993" v="92"/>
          <ac:graphicFrameMkLst>
            <pc:docMk/>
            <pc:sldMk cId="570686280" sldId="426"/>
            <ac:graphicFrameMk id="4" creationId="{3088BB9B-2916-16B6-4284-780597504902}"/>
          </ac:graphicFrameMkLst>
        </pc:graphicFrameChg>
        <pc:graphicFrameChg chg="mod modGraphic">
          <ac:chgData name="Michelle George" userId="S::mgeorge@goodtogreatschools.org.au::24d91944-821b-4a9b-afd9-6c231c2966d5" providerId="AD" clId="Web-{4E22BD7B-8679-93F4-97B0-74DF7015F202}" dt="2022-07-22T01:17:43.743" v="124"/>
          <ac:graphicFrameMkLst>
            <pc:docMk/>
            <pc:sldMk cId="570686280" sldId="426"/>
            <ac:graphicFrameMk id="6" creationId="{E351023E-E2EB-925D-8F8A-ED594CD3565B}"/>
          </ac:graphicFrameMkLst>
        </pc:graphicFrameChg>
        <pc:graphicFrameChg chg="del">
          <ac:chgData name="Michelle George" userId="S::mgeorge@goodtogreatschools.org.au::24d91944-821b-4a9b-afd9-6c231c2966d5" providerId="AD" clId="Web-{4E22BD7B-8679-93F4-97B0-74DF7015F202}" dt="2022-07-22T05:19:56.625" v="178"/>
          <ac:graphicFrameMkLst>
            <pc:docMk/>
            <pc:sldMk cId="570686280" sldId="426"/>
            <ac:graphicFrameMk id="10" creationId="{206A3E92-244F-45A8-96A9-F6E6D439241E}"/>
          </ac:graphicFrameMkLst>
        </pc:graphicFrameChg>
      </pc:sldChg>
      <pc:sldChg chg="delSp modSp add replId">
        <pc:chgData name="Michelle George" userId="S::mgeorge@goodtogreatschools.org.au::24d91944-821b-4a9b-afd9-6c231c2966d5" providerId="AD" clId="Web-{4E22BD7B-8679-93F4-97B0-74DF7015F202}" dt="2022-07-22T05:22:28.112" v="223"/>
        <pc:sldMkLst>
          <pc:docMk/>
          <pc:sldMk cId="4058155286" sldId="427"/>
        </pc:sldMkLst>
        <pc:spChg chg="del">
          <ac:chgData name="Michelle George" userId="S::mgeorge@goodtogreatschools.org.au::24d91944-821b-4a9b-afd9-6c231c2966d5" providerId="AD" clId="Web-{4E22BD7B-8679-93F4-97B0-74DF7015F202}" dt="2022-07-22T05:22:25.581" v="222"/>
          <ac:spMkLst>
            <pc:docMk/>
            <pc:sldMk cId="4058155286" sldId="427"/>
            <ac:spMk id="2" creationId="{3BB21563-AB1B-4D00-BAA0-C656A128C3D5}"/>
          </ac:spMkLst>
        </pc:spChg>
        <pc:spChg chg="mod">
          <ac:chgData name="Michelle George" userId="S::mgeorge@goodtogreatschools.org.au::24d91944-821b-4a9b-afd9-6c231c2966d5" providerId="AD" clId="Web-{4E22BD7B-8679-93F4-97B0-74DF7015F202}" dt="2022-07-22T01:18:36.666" v="145" actId="20577"/>
          <ac:spMkLst>
            <pc:docMk/>
            <pc:sldMk cId="4058155286" sldId="427"/>
            <ac:spMk id="4" creationId="{00000000-0000-0000-0000-000000000000}"/>
          </ac:spMkLst>
        </pc:spChg>
        <pc:graphicFrameChg chg="del">
          <ac:chgData name="Michelle George" userId="S::mgeorge@goodtogreatschools.org.au::24d91944-821b-4a9b-afd9-6c231c2966d5" providerId="AD" clId="Web-{4E22BD7B-8679-93F4-97B0-74DF7015F202}" dt="2022-07-22T05:22:28.112" v="223"/>
          <ac:graphicFrameMkLst>
            <pc:docMk/>
            <pc:sldMk cId="4058155286" sldId="427"/>
            <ac:graphicFrameMk id="9" creationId="{9B24CFC2-ACB8-4921-B80A-5665D5D8993C}"/>
          </ac:graphicFrameMkLst>
        </pc:graphicFrameChg>
      </pc:sldChg>
      <pc:sldChg chg="delSp modSp add replId">
        <pc:chgData name="Michelle George" userId="S::mgeorge@goodtogreatschools.org.au::24d91944-821b-4a9b-afd9-6c231c2966d5" providerId="AD" clId="Web-{4E22BD7B-8679-93F4-97B0-74DF7015F202}" dt="2022-07-22T05:20:37.048" v="182"/>
        <pc:sldMkLst>
          <pc:docMk/>
          <pc:sldMk cId="1973038673" sldId="428"/>
        </pc:sldMkLst>
        <pc:spChg chg="mod">
          <ac:chgData name="Michelle George" userId="S::mgeorge@goodtogreatschools.org.au::24d91944-821b-4a9b-afd9-6c231c2966d5" providerId="AD" clId="Web-{4E22BD7B-8679-93F4-97B0-74DF7015F202}" dt="2022-07-22T05:09:56.394" v="158" actId="20577"/>
          <ac:spMkLst>
            <pc:docMk/>
            <pc:sldMk cId="1973038673" sldId="428"/>
            <ac:spMk id="6" creationId="{A1749140-16FA-4C97-A855-59BC666FF375}"/>
          </ac:spMkLst>
        </pc:spChg>
        <pc:graphicFrameChg chg="del mod modGraphic">
          <ac:chgData name="Michelle George" userId="S::mgeorge@goodtogreatschools.org.au::24d91944-821b-4a9b-afd9-6c231c2966d5" providerId="AD" clId="Web-{4E22BD7B-8679-93F4-97B0-74DF7015F202}" dt="2022-07-22T05:20:37.048" v="182"/>
          <ac:graphicFrameMkLst>
            <pc:docMk/>
            <pc:sldMk cId="1973038673" sldId="428"/>
            <ac:graphicFrameMk id="5" creationId="{C21AAEA4-ECE8-9B8E-D411-A24A2EB2AD79}"/>
          </ac:graphicFrameMkLst>
        </pc:graphicFrameChg>
      </pc:sldChg>
      <pc:sldChg chg="delSp modSp add replId">
        <pc:chgData name="Michelle George" userId="S::mgeorge@goodtogreatschools.org.au::24d91944-821b-4a9b-afd9-6c231c2966d5" providerId="AD" clId="Web-{4E22BD7B-8679-93F4-97B0-74DF7015F202}" dt="2022-07-22T05:20:42.095" v="183"/>
        <pc:sldMkLst>
          <pc:docMk/>
          <pc:sldMk cId="3621099555" sldId="429"/>
        </pc:sldMkLst>
        <pc:spChg chg="mod">
          <ac:chgData name="Michelle George" userId="S::mgeorge@goodtogreatschools.org.au::24d91944-821b-4a9b-afd9-6c231c2966d5" providerId="AD" clId="Web-{4E22BD7B-8679-93F4-97B0-74DF7015F202}" dt="2022-07-22T05:12:27.912" v="177" actId="20577"/>
          <ac:spMkLst>
            <pc:docMk/>
            <pc:sldMk cId="3621099555" sldId="429"/>
            <ac:spMk id="6" creationId="{A1749140-16FA-4C97-A855-59BC666FF375}"/>
          </ac:spMkLst>
        </pc:spChg>
        <pc:graphicFrameChg chg="del">
          <ac:chgData name="Michelle George" userId="S::mgeorge@goodtogreatschools.org.au::24d91944-821b-4a9b-afd9-6c231c2966d5" providerId="AD" clId="Web-{4E22BD7B-8679-93F4-97B0-74DF7015F202}" dt="2022-07-22T05:20:42.095" v="183"/>
          <ac:graphicFrameMkLst>
            <pc:docMk/>
            <pc:sldMk cId="3621099555" sldId="429"/>
            <ac:graphicFrameMk id="5" creationId="{C21AAEA4-ECE8-9B8E-D411-A24A2EB2AD79}"/>
          </ac:graphicFrameMkLst>
        </pc:graphicFrameChg>
      </pc:sldChg>
      <pc:sldChg chg="delSp add replId">
        <pc:chgData name="Michelle George" userId="S::mgeorge@goodtogreatschools.org.au::24d91944-821b-4a9b-afd9-6c231c2966d5" providerId="AD" clId="Web-{4E22BD7B-8679-93F4-97B0-74DF7015F202}" dt="2022-07-22T05:20:50.126" v="184"/>
        <pc:sldMkLst>
          <pc:docMk/>
          <pc:sldMk cId="583227048" sldId="430"/>
        </pc:sldMkLst>
        <pc:graphicFrameChg chg="del">
          <ac:chgData name="Michelle George" userId="S::mgeorge@goodtogreatschools.org.au::24d91944-821b-4a9b-afd9-6c231c2966d5" providerId="AD" clId="Web-{4E22BD7B-8679-93F4-97B0-74DF7015F202}" dt="2022-07-22T05:20:50.126" v="184"/>
          <ac:graphicFrameMkLst>
            <pc:docMk/>
            <pc:sldMk cId="583227048" sldId="430"/>
            <ac:graphicFrameMk id="5" creationId="{C21AAEA4-ECE8-9B8E-D411-A24A2EB2AD79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ggsaus.sharepoint.com/sites/SchoolPartnerships/Shared%20Documents/8%20Monitoring%20and%20Evaluation/2%20Data/1%20Projects/1%20CYAAA/5%202020/2%20Class/Term%20review/Term%202-3/Hope%20Vale%20t2-3%206C%20data%20v0.1%20202010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213978723676251E-2"/>
          <c:y val="0.13010004193120739"/>
          <c:w val="0.91936738408890895"/>
          <c:h val="0.6462451450862131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Graphs!$C$21</c:f>
              <c:strCache>
                <c:ptCount val="1"/>
                <c:pt idx="0">
                  <c:v>Term 2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Graphs!$B$22:$B$30</c:f>
              <c:strCache>
                <c:ptCount val="9"/>
                <c:pt idx="0">
                  <c:v>Caitlynn Booth</c:v>
                </c:pt>
                <c:pt idx="1">
                  <c:v>Laverne Woibo</c:v>
                </c:pt>
                <c:pt idx="2">
                  <c:v>Lily Rose</c:v>
                </c:pt>
                <c:pt idx="3">
                  <c:v>Michael Keating</c:v>
                </c:pt>
                <c:pt idx="4">
                  <c:v>Michael Rickard</c:v>
                </c:pt>
                <c:pt idx="5">
                  <c:v>Ryan Grayson</c:v>
                </c:pt>
                <c:pt idx="6">
                  <c:v>Satika Romero</c:v>
                </c:pt>
                <c:pt idx="7">
                  <c:v>Shiniquia Morris</c:v>
                </c:pt>
                <c:pt idx="8">
                  <c:v>Tara Litzow</c:v>
                </c:pt>
              </c:strCache>
            </c:strRef>
          </c:cat>
          <c:val>
            <c:numRef>
              <c:f>Graphs!$C$22:$C$30</c:f>
              <c:numCache>
                <c:formatCode>0.0</c:formatCode>
                <c:ptCount val="9"/>
                <c:pt idx="0">
                  <c:v>90.258333333333326</c:v>
                </c:pt>
                <c:pt idx="1">
                  <c:v>66.08</c:v>
                </c:pt>
                <c:pt idx="2">
                  <c:v>82.766666666666666</c:v>
                </c:pt>
                <c:pt idx="3">
                  <c:v>82.61666666666666</c:v>
                </c:pt>
                <c:pt idx="4">
                  <c:v>86.72727272727272</c:v>
                </c:pt>
                <c:pt idx="5">
                  <c:v>84.54</c:v>
                </c:pt>
                <c:pt idx="6">
                  <c:v>91.011111111111106</c:v>
                </c:pt>
                <c:pt idx="7">
                  <c:v>86.078947368421055</c:v>
                </c:pt>
                <c:pt idx="8">
                  <c:v>82.75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1C-4CD6-A696-C597B4FA7B44}"/>
            </c:ext>
          </c:extLst>
        </c:ser>
        <c:ser>
          <c:idx val="1"/>
          <c:order val="1"/>
          <c:tx>
            <c:strRef>
              <c:f>Graphs!$D$21</c:f>
              <c:strCache>
                <c:ptCount val="1"/>
                <c:pt idx="0">
                  <c:v>Term 3</c:v>
                </c:pt>
              </c:strCache>
            </c:strRef>
          </c:tx>
          <c:spPr>
            <a:solidFill>
              <a:srgbClr val="177F99"/>
            </a:solidFill>
            <a:ln>
              <a:solidFill>
                <a:srgbClr val="177F99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Graphs!$B$22:$B$30</c:f>
              <c:strCache>
                <c:ptCount val="9"/>
                <c:pt idx="0">
                  <c:v>Caitlynn Booth</c:v>
                </c:pt>
                <c:pt idx="1">
                  <c:v>Laverne Woibo</c:v>
                </c:pt>
                <c:pt idx="2">
                  <c:v>Lily Rose</c:v>
                </c:pt>
                <c:pt idx="3">
                  <c:v>Michael Keating</c:v>
                </c:pt>
                <c:pt idx="4">
                  <c:v>Michael Rickard</c:v>
                </c:pt>
                <c:pt idx="5">
                  <c:v>Ryan Grayson</c:v>
                </c:pt>
                <c:pt idx="6">
                  <c:v>Satika Romero</c:v>
                </c:pt>
                <c:pt idx="7">
                  <c:v>Shiniquia Morris</c:v>
                </c:pt>
                <c:pt idx="8">
                  <c:v>Tara Litzow</c:v>
                </c:pt>
              </c:strCache>
            </c:strRef>
          </c:cat>
          <c:val>
            <c:numRef>
              <c:f>Graphs!$D$22:$D$30</c:f>
              <c:numCache>
                <c:formatCode>0.0</c:formatCode>
                <c:ptCount val="9"/>
                <c:pt idx="0">
                  <c:v>84.966666666666654</c:v>
                </c:pt>
                <c:pt idx="1">
                  <c:v>70.97551587301588</c:v>
                </c:pt>
                <c:pt idx="2">
                  <c:v>61.31527777777778</c:v>
                </c:pt>
                <c:pt idx="3">
                  <c:v>77.375925925925912</c:v>
                </c:pt>
                <c:pt idx="4">
                  <c:v>67.086805555555571</c:v>
                </c:pt>
                <c:pt idx="5">
                  <c:v>81.408730158730151</c:v>
                </c:pt>
                <c:pt idx="6">
                  <c:v>89.253086419753089</c:v>
                </c:pt>
                <c:pt idx="7">
                  <c:v>81.777777777777771</c:v>
                </c:pt>
                <c:pt idx="8">
                  <c:v>77.942261904761907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1C-4CD6-A696-C597B4FA7B4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3"/>
        <c:axId val="649265856"/>
        <c:axId val="1167766656"/>
      </c:barChart>
      <c:lineChart>
        <c:grouping val="standard"/>
        <c:varyColors val="0"/>
        <c:ser>
          <c:idx val="2"/>
          <c:order val="2"/>
          <c:spPr>
            <a:ln w="3175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val>
            <c:numRef>
              <c:f>Graphs!$E$22:$E$30</c:f>
              <c:numCache>
                <c:formatCode>General</c:formatCode>
                <c:ptCount val="9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91C-4CD6-A696-C597B4FA7B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49265856"/>
        <c:axId val="1167766656"/>
      </c:lineChart>
      <c:catAx>
        <c:axId val="649265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67766656"/>
        <c:crosses val="autoZero"/>
        <c:auto val="1"/>
        <c:lblAlgn val="ctr"/>
        <c:lblOffset val="100"/>
        <c:noMultiLvlLbl val="0"/>
      </c:catAx>
      <c:valAx>
        <c:axId val="1167766656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solidFill>
              <a:schemeClr val="tx2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9265856"/>
        <c:crosses val="autoZero"/>
        <c:crossBetween val="between"/>
        <c:majorUnit val="10"/>
      </c:valAx>
      <c:spPr>
        <a:noFill/>
        <a:ln>
          <a:noFill/>
        </a:ln>
        <a:effectLst/>
      </c:spPr>
    </c:plotArea>
    <c:legend>
      <c:legendPos val="t"/>
      <c:legendEntry>
        <c:idx val="2"/>
        <c:delete val="1"/>
      </c:legendEntry>
      <c:layout>
        <c:manualLayout>
          <c:xMode val="edge"/>
          <c:yMode val="edge"/>
          <c:x val="0.78090296154413652"/>
          <c:y val="0.1757592120207794"/>
          <c:w val="0.18039670865034657"/>
          <c:h val="6.9133530926220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50529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5084" y="0"/>
            <a:ext cx="2950529" cy="497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40229"/>
            <a:ext cx="29505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i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084" y="9440229"/>
            <a:ext cx="2950529" cy="497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i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2AB611B-C0BA-4889-84CE-41EED4C78C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82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2384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94854B-5EBE-45E9-A947-003479123C50}" type="slidenum">
              <a:rPr lang="en-AU" smtClean="0"/>
              <a:pPr/>
              <a:t>0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86051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30885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88311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1813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85566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pPr marL="0" indent="0">
              <a:buNone/>
            </a:pP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74041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pPr marL="0" indent="0">
              <a:buNone/>
            </a:pP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02598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pPr marL="0" indent="0">
              <a:buNone/>
            </a:pP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589224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pPr marL="0" indent="0">
              <a:buNone/>
            </a:pP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63044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07671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486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05442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011992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46483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90401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 sz="800"/>
          </a:p>
        </p:txBody>
      </p:sp>
    </p:spTree>
    <p:extLst>
      <p:ext uri="{BB962C8B-B14F-4D97-AF65-F5344CB8AC3E}">
        <p14:creationId xmlns:p14="http://schemas.microsoft.com/office/powerpoint/2010/main" val="24192700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 sz="800"/>
          </a:p>
        </p:txBody>
      </p:sp>
    </p:spTree>
    <p:extLst>
      <p:ext uri="{BB962C8B-B14F-4D97-AF65-F5344CB8AC3E}">
        <p14:creationId xmlns:p14="http://schemas.microsoft.com/office/powerpoint/2010/main" val="4047183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pPr marL="0" indent="0">
              <a:buFontTx/>
              <a:buNone/>
            </a:pPr>
            <a:r>
              <a:rPr lang="en-AU"/>
              <a:t>Term Review version</a:t>
            </a:r>
          </a:p>
        </p:txBody>
      </p:sp>
    </p:spTree>
    <p:extLst>
      <p:ext uri="{BB962C8B-B14F-4D97-AF65-F5344CB8AC3E}">
        <p14:creationId xmlns:p14="http://schemas.microsoft.com/office/powerpoint/2010/main" val="3736857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40287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3486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0074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0971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108658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0413" y="4783158"/>
            <a:ext cx="5446376" cy="3913339"/>
          </a:xfrm>
          <a:prstGeom prst="rect">
            <a:avLst/>
          </a:prstGeom>
        </p:spPr>
        <p:txBody>
          <a:bodyPr lIns="91435" tIns="45718" rIns="91435" bIns="45718"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365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–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 txBox="1">
            <a:spLocks/>
          </p:cNvSpPr>
          <p:nvPr userDrawn="1"/>
        </p:nvSpPr>
        <p:spPr bwMode="auto">
          <a:xfrm>
            <a:off x="555625" y="5743841"/>
            <a:ext cx="8064500" cy="523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AU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4" name="Title 6"/>
          <p:cNvSpPr>
            <a:spLocks noGrp="1"/>
          </p:cNvSpPr>
          <p:nvPr>
            <p:ph type="title" hasCustomPrompt="1"/>
          </p:nvPr>
        </p:nvSpPr>
        <p:spPr>
          <a:xfrm>
            <a:off x="461963" y="1277860"/>
            <a:ext cx="8226425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4800" b="0">
                <a:solidFill>
                  <a:srgbClr val="177F99"/>
                </a:solidFill>
              </a:defRPr>
            </a:lvl1pPr>
          </a:lstStyle>
          <a:p>
            <a:r>
              <a:rPr lang="en-AU"/>
              <a:t>Edit Cover title text</a:t>
            </a:r>
            <a:endParaRPr lang="en-US"/>
          </a:p>
        </p:txBody>
      </p:sp>
      <p:sp>
        <p:nvSpPr>
          <p:cNvPr id="2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1963" y="2082754"/>
            <a:ext cx="8226425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buNone/>
              <a:defRPr sz="3200" b="0">
                <a:solidFill>
                  <a:srgbClr val="FAA23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Edit Cover subtitle text</a:t>
            </a:r>
          </a:p>
        </p:txBody>
      </p:sp>
      <p:pic>
        <p:nvPicPr>
          <p:cNvPr id="9" name="Picture 8" descr="GGSA_stacked-3lines-notag_MAINNEW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940" y="4216896"/>
            <a:ext cx="3297420" cy="12168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2439" y="2859088"/>
            <a:ext cx="8235950" cy="184666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AU"/>
              <a:t>Day Month Year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‹#›</a:t>
            </a:fld>
            <a:endParaRPr lang="en-AU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52438" y="1905000"/>
            <a:ext cx="3885099" cy="447357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Font typeface="Arial"/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dolorepernam</a:t>
            </a:r>
            <a:r>
              <a:rPr lang="fr-FR"/>
              <a:t> cum </a:t>
            </a:r>
            <a:r>
              <a:rPr lang="fr-FR" err="1"/>
              <a:t>inim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</a:t>
            </a:r>
            <a:r>
              <a:rPr lang="fr-FR" err="1"/>
              <a:t>quunt</a:t>
            </a:r>
            <a:r>
              <a:rPr lang="fr-FR"/>
              <a:t> ut </a:t>
            </a:r>
            <a:r>
              <a:rPr lang="fr-FR" err="1"/>
              <a:t>quiste</a:t>
            </a:r>
            <a:r>
              <a:rPr lang="fr-FR"/>
              <a:t> </a:t>
            </a:r>
            <a:r>
              <a:rPr lang="fr-FR" err="1"/>
              <a:t>volor</a:t>
            </a:r>
            <a:r>
              <a:rPr lang="fr-FR"/>
              <a:t> </a:t>
            </a:r>
            <a:r>
              <a:rPr lang="fr-FR" err="1"/>
              <a:t>adis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dolorepro</a:t>
            </a:r>
            <a:r>
              <a:rPr lang="fr-FR"/>
              <a:t> </a:t>
            </a:r>
            <a:r>
              <a:rPr lang="fr-FR" err="1"/>
              <a:t>bero</a:t>
            </a:r>
            <a:r>
              <a:rPr lang="fr-FR"/>
              <a:t> </a:t>
            </a:r>
            <a:r>
              <a:rPr lang="fr-FR" err="1"/>
              <a:t>occusa</a:t>
            </a:r>
            <a:r>
              <a:rPr lang="fr-FR"/>
              <a:t> di </a:t>
            </a:r>
            <a:r>
              <a:rPr lang="fr-FR" err="1"/>
              <a:t>offici</a:t>
            </a:r>
            <a:r>
              <a:rPr lang="fr-FR"/>
              <a:t> </a:t>
            </a:r>
            <a:r>
              <a:rPr lang="fr-FR" err="1"/>
              <a:t>omnisquis</a:t>
            </a:r>
            <a:r>
              <a:rPr lang="fr-FR"/>
              <a:t> </a:t>
            </a:r>
            <a:r>
              <a:rPr lang="fr-FR" err="1"/>
              <a:t>dios</a:t>
            </a:r>
            <a:r>
              <a:rPr lang="fr-FR"/>
              <a:t> </a:t>
            </a:r>
            <a:r>
              <a:rPr lang="fr-FR" err="1"/>
              <a:t>eicab</a:t>
            </a:r>
            <a:r>
              <a:rPr lang="fr-FR"/>
              <a:t> </a:t>
            </a:r>
            <a:r>
              <a:rPr lang="fr-FR" err="1"/>
              <a:t>illa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 </a:t>
            </a:r>
            <a:r>
              <a:rPr lang="fr-FR" err="1"/>
              <a:t>sam</a:t>
            </a:r>
            <a:r>
              <a:rPr lang="fr-FR"/>
              <a:t> </a:t>
            </a:r>
            <a:r>
              <a:rPr lang="fr-FR" err="1"/>
              <a:t>quatibus</a:t>
            </a:r>
            <a:r>
              <a:rPr lang="fr-FR"/>
              <a:t> mos que </a:t>
            </a:r>
            <a:r>
              <a:rPr lang="fr-FR" err="1"/>
              <a:t>sunt</a:t>
            </a:r>
            <a:r>
              <a:rPr lang="fr-FR"/>
              <a:t>.</a:t>
            </a:r>
          </a:p>
          <a:p>
            <a:pPr lvl="0"/>
            <a:r>
              <a:rPr lang="fr-FR" err="1"/>
              <a:t>Cabo</a:t>
            </a:r>
            <a:r>
              <a:rPr lang="fr-FR"/>
              <a:t>. </a:t>
            </a:r>
            <a:r>
              <a:rPr lang="fr-FR" err="1"/>
              <a:t>Itatus</a:t>
            </a:r>
            <a:r>
              <a:rPr lang="fr-FR"/>
              <a:t> </a:t>
            </a:r>
            <a:r>
              <a:rPr lang="fr-FR" err="1"/>
              <a:t>quuntio</a:t>
            </a:r>
            <a:r>
              <a:rPr lang="fr-FR"/>
              <a:t> </a:t>
            </a:r>
            <a:r>
              <a:rPr lang="fr-FR" err="1"/>
              <a:t>cullabo</a:t>
            </a:r>
            <a:r>
              <a:rPr lang="fr-FR"/>
              <a:t>. </a:t>
            </a:r>
            <a:r>
              <a:rPr lang="fr-FR" err="1"/>
              <a:t>Explit</a:t>
            </a:r>
            <a:r>
              <a:rPr lang="fr-FR"/>
              <a:t> </a:t>
            </a:r>
            <a:r>
              <a:rPr lang="fr-FR" err="1"/>
              <a:t>voluptatam</a:t>
            </a:r>
            <a:r>
              <a:rPr lang="fr-FR"/>
              <a:t>, </a:t>
            </a:r>
            <a:r>
              <a:rPr lang="fr-FR" err="1"/>
              <a:t>offictet</a:t>
            </a:r>
            <a:r>
              <a:rPr lang="fr-FR"/>
              <a:t> </a:t>
            </a:r>
            <a:r>
              <a:rPr lang="fr-FR" err="1"/>
              <a:t>autemodit</a:t>
            </a:r>
            <a:r>
              <a:rPr lang="fr-FR"/>
              <a:t> qui </a:t>
            </a:r>
            <a:r>
              <a:rPr lang="fr-FR" err="1"/>
              <a:t>aut</a:t>
            </a:r>
            <a:r>
              <a:rPr lang="fr-FR"/>
              <a:t> que est </a:t>
            </a:r>
            <a:r>
              <a:rPr lang="fr-FR" err="1"/>
              <a:t>officat</a:t>
            </a:r>
            <a:r>
              <a:rPr lang="fr-FR"/>
              <a:t>.</a:t>
            </a:r>
          </a:p>
          <a:p>
            <a:pPr lvl="0"/>
            <a:r>
              <a:rPr lang="fr-FR" err="1"/>
              <a:t>Pernam</a:t>
            </a:r>
            <a:r>
              <a:rPr lang="fr-FR"/>
              <a:t> que </a:t>
            </a:r>
            <a:r>
              <a:rPr lang="fr-FR" err="1"/>
              <a:t>pel</a:t>
            </a:r>
            <a:r>
              <a:rPr lang="fr-FR"/>
              <a:t> </a:t>
            </a:r>
            <a:r>
              <a:rPr lang="fr-FR" err="1"/>
              <a:t>ilique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verumqu</a:t>
            </a:r>
            <a:r>
              <a:rPr lang="fr-FR"/>
              <a:t> </a:t>
            </a:r>
            <a:r>
              <a:rPr lang="fr-FR" err="1"/>
              <a:t>atiasintibus</a:t>
            </a:r>
            <a:r>
              <a:rPr lang="fr-FR"/>
              <a:t> </a:t>
            </a:r>
            <a:r>
              <a:rPr lang="fr-FR" err="1"/>
              <a:t>doluptas</a:t>
            </a:r>
            <a:r>
              <a:rPr lang="fr-FR"/>
              <a:t> </a:t>
            </a:r>
            <a:r>
              <a:rPr lang="fr-FR" err="1"/>
              <a:t>earcim</a:t>
            </a:r>
            <a:r>
              <a:rPr lang="fr-FR"/>
              <a:t> </a:t>
            </a:r>
            <a:r>
              <a:rPr lang="fr-FR" err="1"/>
              <a:t>fugiatusdaes</a:t>
            </a:r>
            <a:r>
              <a:rPr lang="fr-FR"/>
              <a:t> </a:t>
            </a:r>
            <a:r>
              <a:rPr lang="fr-FR" err="1"/>
              <a:t>unt</a:t>
            </a:r>
            <a:r>
              <a:rPr lang="fr-FR"/>
              <a:t> </a:t>
            </a:r>
            <a:r>
              <a:rPr lang="fr-FR" err="1"/>
              <a:t>voluptas</a:t>
            </a:r>
            <a:r>
              <a:rPr lang="fr-FR"/>
              <a:t> </a:t>
            </a:r>
            <a:r>
              <a:rPr lang="fr-FR" err="1"/>
              <a:t>simagnisi</a:t>
            </a:r>
            <a:r>
              <a:rPr lang="fr-FR"/>
              <a:t>.</a:t>
            </a:r>
          </a:p>
          <a:p>
            <a:pPr lvl="0"/>
            <a:r>
              <a:rPr lang="fr-FR" err="1"/>
              <a:t>Consiquene</a:t>
            </a:r>
            <a:r>
              <a:rPr lang="fr-FR"/>
              <a:t> </a:t>
            </a:r>
            <a:r>
              <a:rPr lang="fr-FR" err="1"/>
              <a:t>artis</a:t>
            </a:r>
            <a:r>
              <a:rPr lang="fr-FR"/>
              <a:t> et al </a:t>
            </a:r>
            <a:r>
              <a:rPr lang="fr-FR" err="1"/>
              <a:t>cullaut</a:t>
            </a:r>
            <a:r>
              <a:rPr lang="fr-FR"/>
              <a:t> </a:t>
            </a:r>
            <a:r>
              <a:rPr lang="fr-FR" err="1"/>
              <a:t>ditature</a:t>
            </a:r>
            <a:r>
              <a:rPr lang="fr-FR"/>
              <a:t> </a:t>
            </a:r>
            <a:r>
              <a:rPr lang="fr-FR" err="1"/>
              <a:t>veligenis</a:t>
            </a:r>
            <a:r>
              <a:rPr lang="fr-FR"/>
              <a:t> </a:t>
            </a:r>
            <a:r>
              <a:rPr lang="fr-FR" err="1"/>
              <a:t>dolorrupta</a:t>
            </a:r>
            <a:r>
              <a:rPr lang="fr-FR"/>
              <a:t>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803289" y="1905001"/>
            <a:ext cx="3885099" cy="4473574"/>
          </a:xfrm>
          <a:prstGeom prst="rect">
            <a:avLst/>
          </a:prstGeom>
        </p:spPr>
        <p:txBody>
          <a:bodyPr vert="horz" lIns="0" tIns="0" rIns="0" bIns="0"/>
          <a:lstStyle>
            <a:lvl1pPr marL="144000" indent="-144000">
              <a:spcBef>
                <a:spcPts val="0"/>
              </a:spcBef>
              <a:spcAft>
                <a:spcPts val="500"/>
              </a:spcAft>
              <a:buFont typeface="Arial"/>
              <a:buChar char="•"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/copy </a:t>
            </a:r>
            <a:r>
              <a:rPr lang="fr-FR" err="1"/>
              <a:t>bullets</a:t>
            </a:r>
            <a:r>
              <a:rPr lang="fr-FR"/>
              <a:t> </a:t>
            </a:r>
            <a:r>
              <a:rPr lang="fr-FR" err="1"/>
              <a:t>here</a:t>
            </a:r>
            <a:r>
              <a:rPr lang="fr-FR"/>
              <a:t> </a:t>
            </a:r>
            <a:r>
              <a:rPr lang="fr-FR" err="1"/>
              <a:t>conseque</a:t>
            </a:r>
            <a:r>
              <a:rPr lang="fr-FR"/>
              <a:t> </a:t>
            </a:r>
            <a:r>
              <a:rPr lang="fr-FR" err="1"/>
              <a:t>cullaut</a:t>
            </a:r>
            <a:r>
              <a:rPr lang="fr-FR"/>
              <a:t> </a:t>
            </a:r>
            <a:r>
              <a:rPr lang="fr-FR" err="1"/>
              <a:t>ditature</a:t>
            </a:r>
            <a:r>
              <a:rPr lang="fr-FR"/>
              <a:t> </a:t>
            </a:r>
            <a:r>
              <a:rPr lang="fr-FR" err="1"/>
              <a:t>veligenis</a:t>
            </a:r>
            <a:r>
              <a:rPr lang="fr-FR"/>
              <a:t> </a:t>
            </a:r>
            <a:r>
              <a:rPr lang="fr-FR" err="1"/>
              <a:t>dolorrupta</a:t>
            </a:r>
            <a:r>
              <a:rPr lang="fr-FR"/>
              <a:t> </a:t>
            </a:r>
          </a:p>
          <a:p>
            <a:pPr lvl="0"/>
            <a:r>
              <a:rPr lang="fr-FR"/>
              <a:t>Sus volo </a:t>
            </a:r>
            <a:r>
              <a:rPr lang="fr-FR" err="1"/>
              <a:t>iuri</a:t>
            </a:r>
            <a:r>
              <a:rPr lang="fr-FR"/>
              <a:t> </a:t>
            </a:r>
            <a:r>
              <a:rPr lang="fr-FR" err="1"/>
              <a:t>ommos</a:t>
            </a:r>
            <a:r>
              <a:rPr lang="fr-FR"/>
              <a:t> </a:t>
            </a:r>
            <a:r>
              <a:rPr lang="fr-FR" err="1"/>
              <a:t>verro</a:t>
            </a:r>
            <a:r>
              <a:rPr lang="fr-FR"/>
              <a:t> </a:t>
            </a:r>
            <a:r>
              <a:rPr lang="fr-FR" err="1"/>
              <a:t>berem</a:t>
            </a:r>
            <a:r>
              <a:rPr lang="fr-FR"/>
              <a:t> des es </a:t>
            </a:r>
            <a:r>
              <a:rPr lang="fr-FR" err="1"/>
              <a:t>invel</a:t>
            </a:r>
            <a:r>
              <a:rPr lang="fr-FR"/>
              <a:t> </a:t>
            </a:r>
            <a:r>
              <a:rPr lang="fr-FR" err="1"/>
              <a:t>ipsam</a:t>
            </a:r>
            <a:r>
              <a:rPr lang="fr-FR"/>
              <a:t>, se mo tem </a:t>
            </a:r>
            <a:r>
              <a:rPr lang="fr-FR" err="1"/>
              <a:t>re</a:t>
            </a:r>
            <a:r>
              <a:rPr lang="fr-FR"/>
              <a:t> </a:t>
            </a:r>
            <a:r>
              <a:rPr lang="fr-FR" err="1"/>
              <a:t>volenis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utem</a:t>
            </a:r>
            <a:r>
              <a:rPr lang="fr-FR"/>
              <a:t> </a:t>
            </a:r>
            <a:r>
              <a:rPr lang="fr-FR" err="1"/>
              <a:t>doluptas</a:t>
            </a:r>
            <a:r>
              <a:rPr lang="fr-FR"/>
              <a:t> </a:t>
            </a:r>
          </a:p>
          <a:p>
            <a:pPr lvl="0"/>
            <a:r>
              <a:rPr lang="fr-FR" err="1"/>
              <a:t>Essitis</a:t>
            </a:r>
            <a:r>
              <a:rPr lang="fr-FR"/>
              <a:t> </a:t>
            </a:r>
            <a:r>
              <a:rPr lang="fr-FR" err="1"/>
              <a:t>eum</a:t>
            </a:r>
            <a:r>
              <a:rPr lang="fr-FR"/>
              <a:t> </a:t>
            </a:r>
            <a:r>
              <a:rPr lang="fr-FR" err="1"/>
              <a:t>quaspere</a:t>
            </a:r>
            <a:r>
              <a:rPr lang="fr-FR"/>
              <a:t> </a:t>
            </a:r>
            <a:r>
              <a:rPr lang="fr-FR" err="1"/>
              <a:t>nulpa</a:t>
            </a:r>
            <a:r>
              <a:rPr lang="fr-FR"/>
              <a:t> </a:t>
            </a:r>
            <a:r>
              <a:rPr lang="fr-FR" err="1"/>
              <a:t>dunt</a:t>
            </a:r>
            <a:r>
              <a:rPr lang="fr-FR"/>
              <a:t> </a:t>
            </a:r>
            <a:r>
              <a:rPr lang="fr-FR" err="1"/>
              <a:t>occatur</a:t>
            </a:r>
            <a:r>
              <a:rPr lang="fr-FR"/>
              <a:t> assit </a:t>
            </a:r>
            <a:r>
              <a:rPr lang="fr-FR" err="1"/>
              <a:t>eaqui</a:t>
            </a:r>
            <a:r>
              <a:rPr lang="fr-FR"/>
              <a:t> </a:t>
            </a:r>
            <a:r>
              <a:rPr lang="fr-FR" err="1"/>
              <a:t>doluptus</a:t>
            </a:r>
            <a:r>
              <a:rPr lang="fr-FR"/>
              <a:t>, </a:t>
            </a:r>
            <a:r>
              <a:rPr lang="fr-FR" err="1"/>
              <a:t>alit</a:t>
            </a:r>
            <a:r>
              <a:rPr lang="fr-FR"/>
              <a:t> </a:t>
            </a:r>
            <a:r>
              <a:rPr lang="fr-FR" err="1"/>
              <a:t>odisciam</a:t>
            </a:r>
            <a:r>
              <a:rPr lang="fr-FR"/>
              <a:t> qui </a:t>
            </a:r>
            <a:r>
              <a:rPr lang="fr-FR" err="1"/>
              <a:t>nectum</a:t>
            </a:r>
            <a:r>
              <a:rPr lang="fr-FR"/>
              <a:t> </a:t>
            </a:r>
            <a:r>
              <a:rPr lang="fr-FR" err="1"/>
              <a:t>hitem</a:t>
            </a:r>
            <a:r>
              <a:rPr lang="fr-FR"/>
              <a:t> rem </a:t>
            </a:r>
            <a:r>
              <a:rPr lang="fr-FR" err="1"/>
              <a:t>simi</a:t>
            </a:r>
            <a:r>
              <a:rPr lang="fr-FR"/>
              <a:t>, </a:t>
            </a:r>
            <a:r>
              <a:rPr lang="fr-FR" err="1"/>
              <a:t>offici</a:t>
            </a:r>
            <a:r>
              <a:rPr lang="fr-FR"/>
              <a:t> te </a:t>
            </a:r>
            <a:r>
              <a:rPr lang="fr-FR" err="1"/>
              <a:t>porrupt</a:t>
            </a:r>
            <a:r>
              <a:rPr lang="fr-FR"/>
              <a:t> </a:t>
            </a:r>
            <a:r>
              <a:rPr lang="fr-FR" err="1"/>
              <a:t>atatus</a:t>
            </a:r>
            <a:r>
              <a:rPr lang="fr-FR"/>
              <a:t> </a:t>
            </a:r>
            <a:r>
              <a:rPr lang="fr-FR" err="1"/>
              <a:t>noneces</a:t>
            </a:r>
            <a:r>
              <a:rPr lang="fr-FR"/>
              <a:t> </a:t>
            </a:r>
            <a:r>
              <a:rPr lang="fr-FR" err="1"/>
              <a:t>illabo</a:t>
            </a:r>
            <a:endParaRPr lang="fr-FR"/>
          </a:p>
          <a:p>
            <a:pPr lvl="0"/>
            <a:r>
              <a:rPr lang="fr-FR"/>
              <a:t>Ut </a:t>
            </a:r>
            <a:r>
              <a:rPr lang="fr-FR" err="1"/>
              <a:t>evellup</a:t>
            </a:r>
            <a:r>
              <a:rPr lang="fr-FR"/>
              <a:t> </a:t>
            </a:r>
            <a:r>
              <a:rPr lang="fr-FR" err="1"/>
              <a:t>tiisti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lant</a:t>
            </a:r>
            <a:r>
              <a:rPr lang="fr-FR"/>
              <a:t> </a:t>
            </a:r>
            <a:r>
              <a:rPr lang="fr-FR" err="1"/>
              <a:t>magnisquatis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ommod</a:t>
            </a:r>
            <a:r>
              <a:rPr lang="fr-FR"/>
              <a:t> </a:t>
            </a:r>
            <a:r>
              <a:rPr lang="fr-FR" err="1"/>
              <a:t>molupta</a:t>
            </a:r>
            <a:r>
              <a:rPr lang="fr-FR"/>
              <a:t> </a:t>
            </a:r>
            <a:r>
              <a:rPr lang="fr-FR" err="1"/>
              <a:t>tionsecte</a:t>
            </a:r>
            <a:r>
              <a:rPr lang="fr-FR"/>
              <a:t> </a:t>
            </a:r>
            <a:r>
              <a:rPr lang="fr-FR" err="1"/>
              <a:t>consequi</a:t>
            </a:r>
            <a:r>
              <a:rPr lang="fr-FR"/>
              <a:t> </a:t>
            </a:r>
            <a:r>
              <a:rPr lang="fr-FR" err="1"/>
              <a:t>corrorr</a:t>
            </a:r>
            <a:r>
              <a:rPr lang="fr-FR"/>
              <a:t> </a:t>
            </a:r>
            <a:r>
              <a:rPr lang="fr-FR" err="1"/>
              <a:t>ovides</a:t>
            </a:r>
            <a:r>
              <a:rPr lang="fr-FR"/>
              <a:t> </a:t>
            </a:r>
            <a:r>
              <a:rPr lang="fr-FR" err="1"/>
              <a:t>sunti</a:t>
            </a:r>
            <a:r>
              <a:rPr lang="fr-FR"/>
              <a:t> </a:t>
            </a:r>
            <a:r>
              <a:rPr lang="fr-FR" err="1"/>
              <a:t>repudis</a:t>
            </a:r>
            <a:r>
              <a:rPr lang="fr-FR"/>
              <a:t> </a:t>
            </a:r>
            <a:r>
              <a:rPr lang="fr-FR" err="1"/>
              <a:t>ipis</a:t>
            </a:r>
            <a:r>
              <a:rPr lang="fr-FR"/>
              <a:t> </a:t>
            </a:r>
            <a:r>
              <a:rPr lang="fr-FR" err="1"/>
              <a:t>apellest</a:t>
            </a:r>
            <a:endParaRPr lang="en-US"/>
          </a:p>
        </p:txBody>
      </p:sp>
      <p:sp>
        <p:nvSpPr>
          <p:cNvPr id="15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</p:spTree>
    <p:extLst>
      <p:ext uri="{BB962C8B-B14F-4D97-AF65-F5344CB8AC3E}">
        <p14:creationId xmlns:p14="http://schemas.microsoft.com/office/powerpoint/2010/main" val="39659221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‹#›</a:t>
            </a:fld>
            <a:endParaRPr lang="en-AU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52439" y="1905000"/>
            <a:ext cx="2449024" cy="447357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fr-FR" b="1" err="1">
                <a:solidFill>
                  <a:srgbClr val="177F99"/>
                </a:solidFill>
              </a:rPr>
              <a:t>Subheading</a:t>
            </a:r>
            <a:r>
              <a:rPr lang="fr-FR" b="1">
                <a:solidFill>
                  <a:srgbClr val="177F99"/>
                </a:solidFill>
              </a:rPr>
              <a:t> </a:t>
            </a:r>
          </a:p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dolorepernam</a:t>
            </a:r>
            <a:r>
              <a:rPr lang="fr-FR"/>
              <a:t> cum </a:t>
            </a:r>
            <a:r>
              <a:rPr lang="fr-FR" err="1"/>
              <a:t>inim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</a:t>
            </a:r>
            <a:r>
              <a:rPr lang="fr-FR" err="1"/>
              <a:t>quunt</a:t>
            </a:r>
            <a:r>
              <a:rPr lang="fr-FR"/>
              <a:t> ut </a:t>
            </a:r>
            <a:r>
              <a:rPr lang="fr-FR" err="1"/>
              <a:t>quiste</a:t>
            </a:r>
            <a:r>
              <a:rPr lang="fr-FR"/>
              <a:t> </a:t>
            </a:r>
            <a:r>
              <a:rPr lang="fr-FR" err="1"/>
              <a:t>volor</a:t>
            </a:r>
            <a:r>
              <a:rPr lang="fr-FR"/>
              <a:t> </a:t>
            </a:r>
            <a:r>
              <a:rPr lang="fr-FR" err="1"/>
              <a:t>adis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dolorepro</a:t>
            </a:r>
            <a:r>
              <a:rPr lang="fr-FR"/>
              <a:t> </a:t>
            </a:r>
            <a:r>
              <a:rPr lang="fr-FR" err="1"/>
              <a:t>bero</a:t>
            </a:r>
            <a:r>
              <a:rPr lang="fr-FR"/>
              <a:t> </a:t>
            </a:r>
            <a:r>
              <a:rPr lang="fr-FR" err="1"/>
              <a:t>occusa</a:t>
            </a:r>
            <a:r>
              <a:rPr lang="fr-FR"/>
              <a:t> di </a:t>
            </a:r>
            <a:r>
              <a:rPr lang="fr-FR" err="1"/>
              <a:t>offici</a:t>
            </a:r>
            <a:r>
              <a:rPr lang="fr-FR"/>
              <a:t> </a:t>
            </a:r>
            <a:r>
              <a:rPr lang="fr-FR" err="1"/>
              <a:t>omnisquis</a:t>
            </a:r>
            <a:r>
              <a:rPr lang="fr-FR"/>
              <a:t> </a:t>
            </a:r>
            <a:r>
              <a:rPr lang="fr-FR" err="1"/>
              <a:t>dios</a:t>
            </a:r>
            <a:r>
              <a:rPr lang="fr-FR"/>
              <a:t> </a:t>
            </a:r>
            <a:r>
              <a:rPr lang="fr-FR" err="1"/>
              <a:t>eicab</a:t>
            </a:r>
            <a:r>
              <a:rPr lang="fr-FR"/>
              <a:t> </a:t>
            </a:r>
            <a:r>
              <a:rPr lang="fr-FR" err="1"/>
              <a:t>illa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.</a:t>
            </a:r>
          </a:p>
          <a:p>
            <a:pPr lvl="0"/>
            <a:r>
              <a:rPr lang="fr-FR" err="1"/>
              <a:t>Cabo</a:t>
            </a:r>
            <a:r>
              <a:rPr lang="fr-FR"/>
              <a:t>. </a:t>
            </a:r>
            <a:r>
              <a:rPr lang="fr-FR" err="1"/>
              <a:t>Itatus</a:t>
            </a:r>
            <a:r>
              <a:rPr lang="fr-FR"/>
              <a:t> </a:t>
            </a:r>
            <a:r>
              <a:rPr lang="fr-FR" err="1"/>
              <a:t>quuntio</a:t>
            </a:r>
            <a:r>
              <a:rPr lang="fr-FR"/>
              <a:t> </a:t>
            </a:r>
            <a:r>
              <a:rPr lang="fr-FR" err="1"/>
              <a:t>cullabo</a:t>
            </a:r>
            <a:r>
              <a:rPr lang="fr-FR"/>
              <a:t>. </a:t>
            </a:r>
            <a:r>
              <a:rPr lang="fr-FR" err="1"/>
              <a:t>Explit</a:t>
            </a:r>
            <a:r>
              <a:rPr lang="fr-FR"/>
              <a:t> </a:t>
            </a:r>
            <a:r>
              <a:rPr lang="fr-FR" err="1"/>
              <a:t>voluptatam</a:t>
            </a:r>
            <a:r>
              <a:rPr lang="fr-FR"/>
              <a:t>, </a:t>
            </a:r>
            <a:r>
              <a:rPr lang="fr-FR" err="1"/>
              <a:t>offictet</a:t>
            </a:r>
            <a:r>
              <a:rPr lang="fr-FR"/>
              <a:t> </a:t>
            </a:r>
            <a:r>
              <a:rPr lang="fr-FR" err="1"/>
              <a:t>autemodit</a:t>
            </a:r>
            <a:r>
              <a:rPr lang="fr-FR"/>
              <a:t> qui </a:t>
            </a:r>
            <a:r>
              <a:rPr lang="fr-FR" err="1"/>
              <a:t>aut</a:t>
            </a:r>
            <a:r>
              <a:rPr lang="fr-FR"/>
              <a:t> que est </a:t>
            </a:r>
            <a:r>
              <a:rPr lang="fr-FR" err="1"/>
              <a:t>officat</a:t>
            </a:r>
            <a:r>
              <a:rPr lang="fr-FR"/>
              <a:t>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347674" y="1905001"/>
            <a:ext cx="2455250" cy="447357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fr-FR" b="1" err="1">
                <a:solidFill>
                  <a:srgbClr val="177F99"/>
                </a:solidFill>
              </a:rPr>
              <a:t>Subheading</a:t>
            </a:r>
            <a:r>
              <a:rPr lang="fr-FR" b="1">
                <a:solidFill>
                  <a:srgbClr val="177F99"/>
                </a:solidFill>
              </a:rPr>
              <a:t> </a:t>
            </a:r>
          </a:p>
          <a:p>
            <a:pPr lvl="0"/>
            <a:r>
              <a:rPr lang="fr-FR"/>
              <a:t>Click to </a:t>
            </a:r>
            <a:r>
              <a:rPr lang="en-AU"/>
              <a:t>edit/copy body </a:t>
            </a:r>
            <a:r>
              <a:rPr lang="fr-FR" err="1"/>
              <a:t>text</a:t>
            </a:r>
            <a:r>
              <a:rPr lang="fr-FR"/>
              <a:t> </a:t>
            </a:r>
            <a:r>
              <a:rPr lang="fr-FR" err="1"/>
              <a:t>here</a:t>
            </a:r>
            <a:r>
              <a:rPr lang="fr-FR"/>
              <a:t> </a:t>
            </a:r>
            <a:r>
              <a:rPr lang="fr-FR" err="1"/>
              <a:t>molorero</a:t>
            </a:r>
            <a:r>
              <a:rPr lang="fr-FR"/>
              <a:t> </a:t>
            </a:r>
            <a:r>
              <a:rPr lang="fr-FR" err="1"/>
              <a:t>velis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et </a:t>
            </a:r>
            <a:r>
              <a:rPr lang="fr-FR" err="1"/>
              <a:t>laut</a:t>
            </a:r>
            <a:r>
              <a:rPr lang="fr-FR"/>
              <a:t> </a:t>
            </a:r>
            <a:r>
              <a:rPr lang="fr-FR" err="1"/>
              <a:t>od</a:t>
            </a:r>
            <a:r>
              <a:rPr lang="fr-FR"/>
              <a:t> ut que </a:t>
            </a:r>
            <a:r>
              <a:rPr lang="fr-FR" err="1"/>
              <a:t>maximolut</a:t>
            </a:r>
            <a:r>
              <a:rPr lang="fr-FR"/>
              <a:t> </a:t>
            </a:r>
            <a:r>
              <a:rPr lang="fr-FR" err="1"/>
              <a:t>dem</a:t>
            </a:r>
            <a:r>
              <a:rPr lang="fr-FR"/>
              <a:t> </a:t>
            </a:r>
            <a:r>
              <a:rPr lang="fr-FR" err="1"/>
              <a:t>evendi</a:t>
            </a:r>
            <a:r>
              <a:rPr lang="fr-FR"/>
              <a:t> des id </a:t>
            </a:r>
            <a:r>
              <a:rPr lang="fr-FR" err="1"/>
              <a:t>utatempor</a:t>
            </a:r>
            <a:r>
              <a:rPr lang="fr-FR"/>
              <a:t> </a:t>
            </a:r>
            <a:r>
              <a:rPr lang="fr-FR" err="1"/>
              <a:t>ant</a:t>
            </a:r>
            <a:r>
              <a:rPr lang="fr-FR"/>
              <a:t>, </a:t>
            </a:r>
            <a:r>
              <a:rPr lang="fr-FR" err="1"/>
              <a:t>voluptatem</a:t>
            </a:r>
            <a:r>
              <a:rPr lang="fr-FR"/>
              <a:t> a </a:t>
            </a:r>
            <a:r>
              <a:rPr lang="fr-FR" err="1"/>
              <a:t>quosape</a:t>
            </a:r>
            <a:r>
              <a:rPr lang="fr-FR"/>
              <a:t> </a:t>
            </a:r>
            <a:r>
              <a:rPr lang="fr-FR" err="1"/>
              <a:t>lestia</a:t>
            </a:r>
            <a:r>
              <a:rPr lang="fr-FR"/>
              <a:t> </a:t>
            </a:r>
            <a:r>
              <a:rPr lang="fr-FR" err="1"/>
              <a:t>ius</a:t>
            </a:r>
            <a:r>
              <a:rPr lang="fr-FR"/>
              <a:t> </a:t>
            </a:r>
            <a:r>
              <a:rPr lang="fr-FR" err="1"/>
              <a:t>esequat</a:t>
            </a:r>
            <a:r>
              <a:rPr lang="fr-FR"/>
              <a:t> </a:t>
            </a:r>
            <a:r>
              <a:rPr lang="fr-FR" err="1"/>
              <a:t>empori</a:t>
            </a:r>
            <a:r>
              <a:rPr lang="fr-FR"/>
              <a:t> </a:t>
            </a:r>
            <a:r>
              <a:rPr lang="fr-FR" err="1"/>
              <a:t>vitiant</a:t>
            </a:r>
            <a:r>
              <a:rPr lang="fr-FR"/>
              <a:t> in </a:t>
            </a:r>
            <a:r>
              <a:rPr lang="fr-FR" err="1"/>
              <a:t>netus</a:t>
            </a:r>
            <a:r>
              <a:rPr lang="fr-FR"/>
              <a:t> </a:t>
            </a:r>
            <a:r>
              <a:rPr lang="fr-FR" err="1"/>
              <a:t>esecae</a:t>
            </a:r>
            <a:r>
              <a:rPr lang="fr-FR"/>
              <a:t> et </a:t>
            </a:r>
            <a:r>
              <a:rPr lang="fr-FR" err="1"/>
              <a:t>adit</a:t>
            </a:r>
            <a:r>
              <a:rPr lang="fr-FR"/>
              <a:t>, </a:t>
            </a:r>
            <a:r>
              <a:rPr lang="fr-FR" err="1"/>
              <a:t>officab</a:t>
            </a:r>
            <a:r>
              <a:rPr lang="fr-FR"/>
              <a:t> </a:t>
            </a:r>
            <a:r>
              <a:rPr lang="fr-FR" err="1"/>
              <a:t>invel</a:t>
            </a:r>
            <a:r>
              <a:rPr lang="fr-FR"/>
              <a:t> </a:t>
            </a:r>
            <a:r>
              <a:rPr lang="fr-FR" err="1"/>
              <a:t>modit</a:t>
            </a:r>
            <a:r>
              <a:rPr lang="fr-FR"/>
              <a:t> a </a:t>
            </a:r>
            <a:r>
              <a:rPr lang="fr-FR" err="1"/>
              <a:t>dolum</a:t>
            </a:r>
            <a:r>
              <a:rPr lang="fr-FR"/>
              <a:t> as </a:t>
            </a:r>
            <a:r>
              <a:rPr lang="fr-FR" err="1"/>
              <a:t>prati</a:t>
            </a:r>
            <a:r>
              <a:rPr lang="fr-FR"/>
              <a:t> </a:t>
            </a:r>
            <a:r>
              <a:rPr lang="fr-FR" err="1"/>
              <a:t>bea</a:t>
            </a:r>
            <a:r>
              <a:rPr lang="fr-FR"/>
              <a:t> in </a:t>
            </a:r>
            <a:r>
              <a:rPr lang="fr-FR" err="1"/>
              <a:t>corit</a:t>
            </a:r>
            <a:r>
              <a:rPr lang="fr-FR"/>
              <a:t>, </a:t>
            </a:r>
            <a:r>
              <a:rPr lang="fr-FR" err="1"/>
              <a:t>accaborehent</a:t>
            </a:r>
            <a:r>
              <a:rPr lang="fr-FR"/>
              <a:t> </a:t>
            </a:r>
            <a:r>
              <a:rPr lang="fr-FR" err="1"/>
              <a:t>quatur</a:t>
            </a:r>
            <a:r>
              <a:rPr lang="fr-FR"/>
              <a:t>, que pro </a:t>
            </a:r>
            <a:r>
              <a:rPr lang="fr-FR" err="1"/>
              <a:t>blam</a:t>
            </a:r>
            <a:r>
              <a:rPr lang="fr-FR"/>
              <a:t>, </a:t>
            </a:r>
            <a:r>
              <a:rPr lang="fr-FR" err="1"/>
              <a:t>archil</a:t>
            </a:r>
            <a:r>
              <a:rPr lang="fr-FR"/>
              <a:t> 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6233138" y="1905001"/>
            <a:ext cx="2455250" cy="447357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fr-FR" b="1" err="1">
                <a:solidFill>
                  <a:srgbClr val="177F99"/>
                </a:solidFill>
              </a:rPr>
              <a:t>Subheading</a:t>
            </a:r>
            <a:r>
              <a:rPr lang="fr-FR" b="1">
                <a:solidFill>
                  <a:srgbClr val="177F99"/>
                </a:solidFill>
              </a:rPr>
              <a:t> </a:t>
            </a:r>
          </a:p>
          <a:p>
            <a:pPr lvl="0"/>
            <a:r>
              <a:rPr lang="fr-FR"/>
              <a:t>Click to </a:t>
            </a:r>
            <a:r>
              <a:rPr lang="fr-FR" err="1"/>
              <a:t>edit</a:t>
            </a:r>
            <a:r>
              <a:rPr lang="fr-FR"/>
              <a:t>/copy </a:t>
            </a:r>
            <a:r>
              <a:rPr lang="fr-FR" err="1"/>
              <a:t>bullets</a:t>
            </a:r>
            <a:r>
              <a:rPr lang="fr-FR"/>
              <a:t> </a:t>
            </a:r>
            <a:r>
              <a:rPr lang="fr-FR" err="1"/>
              <a:t>here</a:t>
            </a:r>
            <a:r>
              <a:rPr lang="fr-FR"/>
              <a:t> </a:t>
            </a:r>
            <a:r>
              <a:rPr lang="fr-FR" err="1"/>
              <a:t>conseque</a:t>
            </a:r>
            <a:r>
              <a:rPr lang="fr-FR"/>
              <a:t> </a:t>
            </a:r>
            <a:r>
              <a:rPr lang="fr-FR" err="1"/>
              <a:t>cullaut</a:t>
            </a:r>
            <a:r>
              <a:rPr lang="fr-FR"/>
              <a:t> </a:t>
            </a:r>
            <a:r>
              <a:rPr lang="fr-FR" err="1"/>
              <a:t>ditature</a:t>
            </a:r>
            <a:r>
              <a:rPr lang="fr-FR"/>
              <a:t> </a:t>
            </a:r>
            <a:r>
              <a:rPr lang="fr-FR" err="1"/>
              <a:t>veligenis</a:t>
            </a:r>
            <a:r>
              <a:rPr lang="fr-FR"/>
              <a:t> </a:t>
            </a:r>
            <a:r>
              <a:rPr lang="fr-FR" err="1"/>
              <a:t>dolorrupta</a:t>
            </a:r>
            <a:r>
              <a:rPr lang="fr-FR"/>
              <a:t> </a:t>
            </a:r>
          </a:p>
          <a:p>
            <a:pPr lvl="0"/>
            <a:r>
              <a:rPr lang="fr-FR"/>
              <a:t>Sus volo </a:t>
            </a:r>
            <a:r>
              <a:rPr lang="fr-FR" err="1"/>
              <a:t>iuri</a:t>
            </a:r>
            <a:r>
              <a:rPr lang="fr-FR"/>
              <a:t> </a:t>
            </a:r>
            <a:r>
              <a:rPr lang="fr-FR" err="1"/>
              <a:t>ommos</a:t>
            </a:r>
            <a:r>
              <a:rPr lang="fr-FR"/>
              <a:t> </a:t>
            </a:r>
            <a:r>
              <a:rPr lang="fr-FR" err="1"/>
              <a:t>verro</a:t>
            </a:r>
            <a:r>
              <a:rPr lang="fr-FR"/>
              <a:t> </a:t>
            </a:r>
            <a:r>
              <a:rPr lang="fr-FR" err="1"/>
              <a:t>berem</a:t>
            </a:r>
            <a:r>
              <a:rPr lang="fr-FR"/>
              <a:t> des es </a:t>
            </a:r>
            <a:r>
              <a:rPr lang="fr-FR" err="1"/>
              <a:t>invel</a:t>
            </a:r>
            <a:r>
              <a:rPr lang="fr-FR"/>
              <a:t> </a:t>
            </a:r>
            <a:r>
              <a:rPr lang="fr-FR" err="1"/>
              <a:t>ipsam</a:t>
            </a:r>
            <a:r>
              <a:rPr lang="fr-FR"/>
              <a:t>, se mo tem </a:t>
            </a:r>
            <a:r>
              <a:rPr lang="fr-FR" err="1"/>
              <a:t>re</a:t>
            </a:r>
            <a:r>
              <a:rPr lang="fr-FR"/>
              <a:t> </a:t>
            </a:r>
            <a:r>
              <a:rPr lang="fr-FR" err="1"/>
              <a:t>volenis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utem</a:t>
            </a:r>
            <a:r>
              <a:rPr lang="fr-FR"/>
              <a:t> </a:t>
            </a:r>
            <a:r>
              <a:rPr lang="fr-FR" err="1"/>
              <a:t>doluptas</a:t>
            </a:r>
            <a:r>
              <a:rPr lang="fr-FR"/>
              <a:t> </a:t>
            </a:r>
          </a:p>
          <a:p>
            <a:pPr lvl="0"/>
            <a:r>
              <a:rPr lang="fr-FR" err="1"/>
              <a:t>Essitis</a:t>
            </a:r>
            <a:r>
              <a:rPr lang="fr-FR"/>
              <a:t> </a:t>
            </a:r>
            <a:r>
              <a:rPr lang="fr-FR" err="1"/>
              <a:t>eum</a:t>
            </a:r>
            <a:r>
              <a:rPr lang="fr-FR"/>
              <a:t> </a:t>
            </a:r>
            <a:r>
              <a:rPr lang="fr-FR" err="1"/>
              <a:t>quaspere</a:t>
            </a:r>
            <a:r>
              <a:rPr lang="fr-FR"/>
              <a:t> </a:t>
            </a:r>
            <a:r>
              <a:rPr lang="fr-FR" err="1"/>
              <a:t>nulpa</a:t>
            </a:r>
            <a:r>
              <a:rPr lang="fr-FR"/>
              <a:t> </a:t>
            </a:r>
            <a:r>
              <a:rPr lang="fr-FR" err="1"/>
              <a:t>dunt</a:t>
            </a:r>
            <a:r>
              <a:rPr lang="fr-FR"/>
              <a:t> </a:t>
            </a:r>
            <a:r>
              <a:rPr lang="fr-FR" err="1"/>
              <a:t>occatur</a:t>
            </a:r>
            <a:r>
              <a:rPr lang="fr-FR"/>
              <a:t> assit </a:t>
            </a:r>
            <a:r>
              <a:rPr lang="fr-FR" err="1"/>
              <a:t>eaqui</a:t>
            </a:r>
            <a:r>
              <a:rPr lang="fr-FR"/>
              <a:t> </a:t>
            </a:r>
            <a:r>
              <a:rPr lang="fr-FR" err="1"/>
              <a:t>doluptus</a:t>
            </a:r>
            <a:r>
              <a:rPr lang="fr-FR"/>
              <a:t>, </a:t>
            </a:r>
            <a:r>
              <a:rPr lang="fr-FR" err="1"/>
              <a:t>alit</a:t>
            </a:r>
            <a:r>
              <a:rPr lang="fr-FR"/>
              <a:t> </a:t>
            </a:r>
            <a:r>
              <a:rPr lang="fr-FR" err="1"/>
              <a:t>odisciam</a:t>
            </a:r>
            <a:r>
              <a:rPr lang="fr-FR"/>
              <a:t> qui </a:t>
            </a:r>
            <a:r>
              <a:rPr lang="fr-FR" err="1"/>
              <a:t>nectum</a:t>
            </a:r>
            <a:r>
              <a:rPr lang="fr-FR"/>
              <a:t> </a:t>
            </a:r>
            <a:r>
              <a:rPr lang="fr-FR" err="1"/>
              <a:t>hitem</a:t>
            </a:r>
            <a:r>
              <a:rPr lang="fr-FR"/>
              <a:t> rem </a:t>
            </a:r>
            <a:r>
              <a:rPr lang="fr-FR" err="1"/>
              <a:t>simi</a:t>
            </a:r>
            <a:r>
              <a:rPr lang="fr-FR"/>
              <a:t>, </a:t>
            </a:r>
            <a:r>
              <a:rPr lang="fr-FR" err="1"/>
              <a:t>offici</a:t>
            </a:r>
            <a:r>
              <a:rPr lang="fr-FR"/>
              <a:t> te </a:t>
            </a:r>
            <a:r>
              <a:rPr lang="fr-FR" err="1"/>
              <a:t>porrupt</a:t>
            </a:r>
            <a:r>
              <a:rPr lang="fr-FR"/>
              <a:t> </a:t>
            </a:r>
            <a:r>
              <a:rPr lang="fr-FR" err="1"/>
              <a:t>atatus</a:t>
            </a:r>
            <a:r>
              <a:rPr lang="fr-FR"/>
              <a:t> </a:t>
            </a:r>
            <a:r>
              <a:rPr lang="fr-FR" err="1"/>
              <a:t>noneces</a:t>
            </a:r>
            <a:r>
              <a:rPr lang="fr-FR"/>
              <a:t> </a:t>
            </a:r>
            <a:r>
              <a:rPr lang="fr-FR" err="1"/>
              <a:t>illabo</a:t>
            </a:r>
            <a:r>
              <a:rPr lang="fr-FR"/>
              <a:t>.</a:t>
            </a:r>
          </a:p>
        </p:txBody>
      </p:sp>
      <p:sp>
        <p:nvSpPr>
          <p:cNvPr id="19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</p:spTree>
    <p:extLst>
      <p:ext uri="{BB962C8B-B14F-4D97-AF65-F5344CB8AC3E}">
        <p14:creationId xmlns:p14="http://schemas.microsoft.com/office/powerpoint/2010/main" val="30427327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2x2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52438" y="1905000"/>
            <a:ext cx="3885099" cy="201246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Font typeface="Arial"/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fr-FR" b="1" err="1">
                <a:solidFill>
                  <a:srgbClr val="177F99"/>
                </a:solidFill>
              </a:rPr>
              <a:t>Subheading</a:t>
            </a:r>
            <a:r>
              <a:rPr lang="fr-FR" b="1">
                <a:solidFill>
                  <a:srgbClr val="177F99"/>
                </a:solidFill>
              </a:rPr>
              <a:t> </a:t>
            </a:r>
          </a:p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dolorepernam</a:t>
            </a:r>
            <a:r>
              <a:rPr lang="fr-FR"/>
              <a:t> cum </a:t>
            </a:r>
            <a:r>
              <a:rPr lang="fr-FR" err="1"/>
              <a:t>inim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</a:t>
            </a:r>
            <a:r>
              <a:rPr lang="fr-FR" err="1"/>
              <a:t>quunt</a:t>
            </a:r>
            <a:r>
              <a:rPr lang="fr-FR"/>
              <a:t> ut </a:t>
            </a:r>
            <a:r>
              <a:rPr lang="fr-FR" err="1"/>
              <a:t>quiste</a:t>
            </a:r>
            <a:r>
              <a:rPr lang="fr-FR"/>
              <a:t> </a:t>
            </a:r>
            <a:r>
              <a:rPr lang="fr-FR" err="1"/>
              <a:t>volor</a:t>
            </a:r>
            <a:r>
              <a:rPr lang="fr-FR"/>
              <a:t> </a:t>
            </a:r>
            <a:r>
              <a:rPr lang="fr-FR" err="1"/>
              <a:t>adis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omnisquis</a:t>
            </a:r>
            <a:r>
              <a:rPr lang="fr-FR"/>
              <a:t> </a:t>
            </a:r>
            <a:r>
              <a:rPr lang="fr-FR" err="1"/>
              <a:t>dios</a:t>
            </a:r>
            <a:r>
              <a:rPr lang="fr-FR"/>
              <a:t> </a:t>
            </a:r>
            <a:r>
              <a:rPr lang="fr-FR" err="1"/>
              <a:t>eicab</a:t>
            </a:r>
            <a:r>
              <a:rPr lang="fr-FR"/>
              <a:t> </a:t>
            </a:r>
            <a:r>
              <a:rPr lang="fr-FR" err="1"/>
              <a:t>illa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 </a:t>
            </a:r>
            <a:r>
              <a:rPr lang="fr-FR" err="1"/>
              <a:t>sam</a:t>
            </a:r>
            <a:r>
              <a:rPr lang="fr-FR"/>
              <a:t> </a:t>
            </a:r>
            <a:r>
              <a:rPr lang="fr-FR" err="1"/>
              <a:t>quatibus</a:t>
            </a:r>
            <a:r>
              <a:rPr lang="fr-FR"/>
              <a:t> mos que </a:t>
            </a:r>
            <a:r>
              <a:rPr lang="fr-FR" err="1"/>
              <a:t>sunt</a:t>
            </a:r>
            <a:r>
              <a:rPr lang="fr-FR"/>
              <a:t>.</a:t>
            </a:r>
            <a:endParaRPr lang="en-US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8" hasCustomPrompt="1"/>
          </p:nvPr>
        </p:nvSpPr>
        <p:spPr>
          <a:xfrm>
            <a:off x="452438" y="4366113"/>
            <a:ext cx="3885099" cy="201246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Font typeface="Arial"/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fr-FR" b="1" err="1">
                <a:solidFill>
                  <a:srgbClr val="177F99"/>
                </a:solidFill>
              </a:rPr>
              <a:t>Subheading</a:t>
            </a:r>
            <a:r>
              <a:rPr lang="fr-FR" b="1">
                <a:solidFill>
                  <a:srgbClr val="177F99"/>
                </a:solidFill>
              </a:rPr>
              <a:t> </a:t>
            </a:r>
          </a:p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dolorepernam</a:t>
            </a:r>
            <a:r>
              <a:rPr lang="fr-FR"/>
              <a:t> cum </a:t>
            </a:r>
            <a:r>
              <a:rPr lang="fr-FR" err="1"/>
              <a:t>inim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</a:t>
            </a:r>
            <a:r>
              <a:rPr lang="fr-FR" err="1"/>
              <a:t>quunt</a:t>
            </a:r>
            <a:r>
              <a:rPr lang="fr-FR"/>
              <a:t> ut </a:t>
            </a:r>
            <a:r>
              <a:rPr lang="fr-FR" err="1"/>
              <a:t>quiste</a:t>
            </a:r>
            <a:r>
              <a:rPr lang="fr-FR"/>
              <a:t> </a:t>
            </a:r>
            <a:r>
              <a:rPr lang="fr-FR" err="1"/>
              <a:t>volor</a:t>
            </a:r>
            <a:r>
              <a:rPr lang="fr-FR"/>
              <a:t> </a:t>
            </a:r>
            <a:r>
              <a:rPr lang="fr-FR" err="1"/>
              <a:t>adis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eicab</a:t>
            </a:r>
            <a:r>
              <a:rPr lang="fr-FR"/>
              <a:t> </a:t>
            </a:r>
            <a:r>
              <a:rPr lang="fr-FR" err="1"/>
              <a:t>illa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 </a:t>
            </a:r>
            <a:r>
              <a:rPr lang="fr-FR" err="1"/>
              <a:t>sam</a:t>
            </a:r>
            <a:r>
              <a:rPr lang="fr-FR"/>
              <a:t> </a:t>
            </a:r>
            <a:r>
              <a:rPr lang="fr-FR" err="1"/>
              <a:t>quatibus</a:t>
            </a:r>
            <a:r>
              <a:rPr lang="fr-FR"/>
              <a:t> mos que </a:t>
            </a:r>
            <a:r>
              <a:rPr lang="fr-FR" err="1"/>
              <a:t>sunt</a:t>
            </a:r>
            <a:r>
              <a:rPr lang="fr-FR"/>
              <a:t>.</a:t>
            </a:r>
            <a:endParaRPr lang="en-US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803289" y="1905000"/>
            <a:ext cx="3885099" cy="201246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Font typeface="Arial"/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fr-FR" b="1" err="1">
                <a:solidFill>
                  <a:srgbClr val="177F99"/>
                </a:solidFill>
              </a:rPr>
              <a:t>Subheading</a:t>
            </a:r>
            <a:r>
              <a:rPr lang="fr-FR" b="1">
                <a:solidFill>
                  <a:srgbClr val="177F99"/>
                </a:solidFill>
              </a:rPr>
              <a:t> </a:t>
            </a:r>
          </a:p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</a:t>
            </a:r>
            <a:r>
              <a:rPr lang="fr-FR" err="1"/>
              <a:t>quunt</a:t>
            </a:r>
            <a:r>
              <a:rPr lang="fr-FR"/>
              <a:t> ut </a:t>
            </a:r>
            <a:r>
              <a:rPr lang="fr-FR" err="1"/>
              <a:t>quiste</a:t>
            </a:r>
            <a:r>
              <a:rPr lang="fr-FR"/>
              <a:t> </a:t>
            </a:r>
            <a:r>
              <a:rPr lang="fr-FR" err="1"/>
              <a:t>volor</a:t>
            </a:r>
            <a:r>
              <a:rPr lang="fr-FR"/>
              <a:t> </a:t>
            </a:r>
            <a:r>
              <a:rPr lang="fr-FR" err="1"/>
              <a:t>adis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omnisquis</a:t>
            </a:r>
            <a:r>
              <a:rPr lang="fr-FR"/>
              <a:t> </a:t>
            </a:r>
            <a:r>
              <a:rPr lang="fr-FR" err="1"/>
              <a:t>dios</a:t>
            </a:r>
            <a:r>
              <a:rPr lang="fr-FR"/>
              <a:t> </a:t>
            </a:r>
            <a:r>
              <a:rPr lang="fr-FR" err="1"/>
              <a:t>eicab</a:t>
            </a:r>
            <a:r>
              <a:rPr lang="fr-FR"/>
              <a:t> </a:t>
            </a:r>
            <a:r>
              <a:rPr lang="fr-FR" err="1"/>
              <a:t>illa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 </a:t>
            </a:r>
            <a:r>
              <a:rPr lang="fr-FR" err="1"/>
              <a:t>sam</a:t>
            </a:r>
            <a:r>
              <a:rPr lang="fr-FR"/>
              <a:t> </a:t>
            </a:r>
            <a:r>
              <a:rPr lang="fr-FR" err="1"/>
              <a:t>quatibus</a:t>
            </a:r>
            <a:r>
              <a:rPr lang="fr-FR"/>
              <a:t> mos que </a:t>
            </a:r>
            <a:r>
              <a:rPr lang="fr-FR" err="1"/>
              <a:t>sunt</a:t>
            </a:r>
            <a:r>
              <a:rPr lang="fr-FR"/>
              <a:t>. </a:t>
            </a:r>
            <a:endParaRPr lang="en-US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20" hasCustomPrompt="1"/>
          </p:nvPr>
        </p:nvSpPr>
        <p:spPr>
          <a:xfrm>
            <a:off x="4803289" y="4366113"/>
            <a:ext cx="3885099" cy="201246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Font typeface="Arial"/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fr-FR" b="1" err="1">
                <a:solidFill>
                  <a:srgbClr val="177F99"/>
                </a:solidFill>
              </a:rPr>
              <a:t>Subheading</a:t>
            </a:r>
            <a:r>
              <a:rPr lang="fr-FR" b="1">
                <a:solidFill>
                  <a:srgbClr val="177F99"/>
                </a:solidFill>
              </a:rPr>
              <a:t> </a:t>
            </a:r>
          </a:p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inim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</a:t>
            </a:r>
            <a:r>
              <a:rPr lang="fr-FR" err="1"/>
              <a:t>quunt</a:t>
            </a:r>
            <a:r>
              <a:rPr lang="fr-FR"/>
              <a:t> ut </a:t>
            </a:r>
            <a:r>
              <a:rPr lang="fr-FR" err="1"/>
              <a:t>quiste</a:t>
            </a:r>
            <a:r>
              <a:rPr lang="fr-FR"/>
              <a:t> </a:t>
            </a:r>
            <a:r>
              <a:rPr lang="fr-FR" err="1"/>
              <a:t>volor</a:t>
            </a:r>
            <a:r>
              <a:rPr lang="fr-FR"/>
              <a:t> </a:t>
            </a:r>
            <a:r>
              <a:rPr lang="fr-FR" err="1"/>
              <a:t>adis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omnisquis</a:t>
            </a:r>
            <a:r>
              <a:rPr lang="fr-FR"/>
              <a:t> </a:t>
            </a:r>
            <a:r>
              <a:rPr lang="fr-FR" err="1"/>
              <a:t>dios</a:t>
            </a:r>
            <a:r>
              <a:rPr lang="fr-FR"/>
              <a:t> </a:t>
            </a:r>
            <a:r>
              <a:rPr lang="fr-FR" err="1"/>
              <a:t>eicab</a:t>
            </a:r>
            <a:r>
              <a:rPr lang="fr-FR"/>
              <a:t> </a:t>
            </a:r>
            <a:r>
              <a:rPr lang="fr-FR" err="1"/>
              <a:t>illa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 </a:t>
            </a:r>
            <a:r>
              <a:rPr lang="fr-FR" err="1"/>
              <a:t>sam</a:t>
            </a:r>
            <a:r>
              <a:rPr lang="fr-FR"/>
              <a:t> </a:t>
            </a:r>
            <a:r>
              <a:rPr lang="fr-FR" err="1"/>
              <a:t>quatibus</a:t>
            </a:r>
            <a:r>
              <a:rPr lang="fr-FR"/>
              <a:t> mos que </a:t>
            </a:r>
            <a:r>
              <a:rPr lang="fr-FR" err="1"/>
              <a:t>sunt</a:t>
            </a:r>
            <a:r>
              <a:rPr lang="fr-FR"/>
              <a:t>.</a:t>
            </a:r>
            <a:endParaRPr lang="en-US"/>
          </a:p>
        </p:txBody>
      </p:sp>
      <p:sp>
        <p:nvSpPr>
          <p:cNvPr id="20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cxnSp>
        <p:nvCxnSpPr>
          <p:cNvPr id="21" name="Straight Connector 20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</p:spTree>
    <p:extLst>
      <p:ext uri="{BB962C8B-B14F-4D97-AF65-F5344CB8AC3E}">
        <p14:creationId xmlns:p14="http://schemas.microsoft.com/office/powerpoint/2010/main" val="2574159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- 1 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21" hasCustomPrompt="1"/>
          </p:nvPr>
        </p:nvSpPr>
        <p:spPr>
          <a:xfrm>
            <a:off x="452438" y="1904755"/>
            <a:ext cx="8235950" cy="447381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15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452438" y="1549786"/>
            <a:ext cx="8235950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</p:spTree>
    <p:extLst>
      <p:ext uri="{BB962C8B-B14F-4D97-AF65-F5344CB8AC3E}">
        <p14:creationId xmlns:p14="http://schemas.microsoft.com/office/powerpoint/2010/main" val="11017707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2 horizontal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21" hasCustomPrompt="1"/>
          </p:nvPr>
        </p:nvSpPr>
        <p:spPr>
          <a:xfrm>
            <a:off x="452438" y="1904756"/>
            <a:ext cx="8235950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23" hasCustomPrompt="1"/>
          </p:nvPr>
        </p:nvSpPr>
        <p:spPr>
          <a:xfrm>
            <a:off x="452438" y="4365869"/>
            <a:ext cx="8235950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16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8" hasCustomPrompt="1"/>
          </p:nvPr>
        </p:nvSpPr>
        <p:spPr>
          <a:xfrm>
            <a:off x="452438" y="4011633"/>
            <a:ext cx="8235950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452438" y="1549786"/>
            <a:ext cx="8235950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</p:spTree>
    <p:extLst>
      <p:ext uri="{BB962C8B-B14F-4D97-AF65-F5344CB8AC3E}">
        <p14:creationId xmlns:p14="http://schemas.microsoft.com/office/powerpoint/2010/main" val="993534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Horizontal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9" name="Picture Placeholder 2"/>
          <p:cNvSpPr>
            <a:spLocks noGrp="1"/>
          </p:cNvSpPr>
          <p:nvPr>
            <p:ph type="pic" sz="quarter" idx="23" hasCustomPrompt="1"/>
          </p:nvPr>
        </p:nvSpPr>
        <p:spPr>
          <a:xfrm>
            <a:off x="452438" y="4365869"/>
            <a:ext cx="8235950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16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8" hasCustomPrompt="1"/>
          </p:nvPr>
        </p:nvSpPr>
        <p:spPr>
          <a:xfrm>
            <a:off x="452438" y="4011633"/>
            <a:ext cx="8235950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52438" y="1905000"/>
            <a:ext cx="3885099" cy="201246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Font typeface="Arial"/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dolorepernam</a:t>
            </a:r>
            <a:r>
              <a:rPr lang="fr-FR"/>
              <a:t> cum </a:t>
            </a:r>
            <a:r>
              <a:rPr lang="fr-FR" err="1"/>
              <a:t>inim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 </a:t>
            </a:r>
            <a:r>
              <a:rPr lang="fr-FR" err="1"/>
              <a:t>sam</a:t>
            </a:r>
            <a:r>
              <a:rPr lang="fr-FR"/>
              <a:t> </a:t>
            </a:r>
            <a:r>
              <a:rPr lang="fr-FR" err="1"/>
              <a:t>quatibus</a:t>
            </a:r>
            <a:r>
              <a:rPr lang="fr-FR"/>
              <a:t> mos que </a:t>
            </a:r>
            <a:r>
              <a:rPr lang="fr-FR" err="1"/>
              <a:t>sunt</a:t>
            </a:r>
            <a:r>
              <a:rPr lang="fr-FR"/>
              <a:t>.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803289" y="1905000"/>
            <a:ext cx="3885099" cy="2012462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Font typeface="Arial"/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</a:t>
            </a:r>
            <a:r>
              <a:rPr lang="fr-FR" err="1"/>
              <a:t>quunt</a:t>
            </a:r>
            <a:r>
              <a:rPr lang="fr-FR"/>
              <a:t> ut </a:t>
            </a:r>
            <a:r>
              <a:rPr lang="fr-FR" err="1"/>
              <a:t>quiste</a:t>
            </a:r>
            <a:r>
              <a:rPr lang="fr-FR"/>
              <a:t> </a:t>
            </a:r>
            <a:r>
              <a:rPr lang="fr-FR" err="1"/>
              <a:t>volor</a:t>
            </a:r>
            <a:r>
              <a:rPr lang="fr-FR"/>
              <a:t> </a:t>
            </a:r>
            <a:r>
              <a:rPr lang="fr-FR" err="1"/>
              <a:t>adis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omnisquis</a:t>
            </a:r>
            <a:r>
              <a:rPr lang="fr-FR"/>
              <a:t> </a:t>
            </a:r>
            <a:r>
              <a:rPr lang="fr-FR" err="1"/>
              <a:t>dios</a:t>
            </a:r>
            <a:r>
              <a:rPr lang="fr-FR"/>
              <a:t> </a:t>
            </a:r>
            <a:r>
              <a:rPr lang="fr-FR" err="1"/>
              <a:t>eicab</a:t>
            </a:r>
            <a:r>
              <a:rPr lang="fr-FR"/>
              <a:t> </a:t>
            </a:r>
            <a:r>
              <a:rPr lang="fr-FR" err="1"/>
              <a:t>illa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 </a:t>
            </a:r>
            <a:r>
              <a:rPr lang="fr-FR" err="1"/>
              <a:t>sam</a:t>
            </a:r>
            <a:r>
              <a:rPr lang="fr-FR"/>
              <a:t> </a:t>
            </a:r>
            <a:r>
              <a:rPr lang="fr-FR" err="1"/>
              <a:t>quatibus</a:t>
            </a:r>
            <a:r>
              <a:rPr lang="fr-FR"/>
              <a:t> mos que </a:t>
            </a:r>
            <a:r>
              <a:rPr lang="fr-FR" err="1"/>
              <a:t>sunt</a:t>
            </a:r>
            <a:r>
              <a:rPr lang="fr-FR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7982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2 vertical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1" hasCustomPrompt="1"/>
          </p:nvPr>
        </p:nvSpPr>
        <p:spPr>
          <a:xfrm>
            <a:off x="452438" y="1904755"/>
            <a:ext cx="3884612" cy="447381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22" hasCustomPrompt="1"/>
          </p:nvPr>
        </p:nvSpPr>
        <p:spPr>
          <a:xfrm>
            <a:off x="4803776" y="1904755"/>
            <a:ext cx="3884612" cy="447381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19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8" hasCustomPrompt="1"/>
          </p:nvPr>
        </p:nvSpPr>
        <p:spPr>
          <a:xfrm>
            <a:off x="452438" y="1559556"/>
            <a:ext cx="3885100" cy="337100"/>
          </a:xfrm>
          <a:prstGeom prst="rect">
            <a:avLst/>
          </a:prstGeom>
        </p:spPr>
        <p:txBody>
          <a:bodyPr vert="horz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4803288" y="1559556"/>
            <a:ext cx="3885100" cy="337100"/>
          </a:xfrm>
          <a:prstGeom prst="rect">
            <a:avLst/>
          </a:prstGeom>
        </p:spPr>
        <p:txBody>
          <a:bodyPr vert="horz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</p:spTree>
    <p:extLst>
      <p:ext uri="{BB962C8B-B14F-4D97-AF65-F5344CB8AC3E}">
        <p14:creationId xmlns:p14="http://schemas.microsoft.com/office/powerpoint/2010/main" val="1477063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Vertical imag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22" hasCustomPrompt="1"/>
          </p:nvPr>
        </p:nvSpPr>
        <p:spPr>
          <a:xfrm>
            <a:off x="4803776" y="1904755"/>
            <a:ext cx="3884612" cy="4473819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19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4803288" y="1559556"/>
            <a:ext cx="3885100" cy="337100"/>
          </a:xfrm>
          <a:prstGeom prst="rect">
            <a:avLst/>
          </a:prstGeom>
        </p:spPr>
        <p:txBody>
          <a:bodyPr vert="horz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52438" y="1904999"/>
            <a:ext cx="3885099" cy="4473575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Font typeface="Arial"/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dolorepernam</a:t>
            </a:r>
            <a:r>
              <a:rPr lang="fr-FR"/>
              <a:t> cum </a:t>
            </a:r>
            <a:r>
              <a:rPr lang="fr-FR" err="1"/>
              <a:t>inim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 </a:t>
            </a:r>
            <a:r>
              <a:rPr lang="fr-FR" err="1"/>
              <a:t>sam</a:t>
            </a:r>
            <a:r>
              <a:rPr lang="fr-FR"/>
              <a:t> </a:t>
            </a:r>
            <a:r>
              <a:rPr lang="fr-FR" err="1"/>
              <a:t>quatibus</a:t>
            </a:r>
            <a:r>
              <a:rPr lang="fr-FR"/>
              <a:t> mos que </a:t>
            </a:r>
            <a:r>
              <a:rPr lang="fr-FR" err="1"/>
              <a:t>sunt</a:t>
            </a:r>
            <a:r>
              <a:rPr lang="fr-FR"/>
              <a:t>.</a:t>
            </a:r>
          </a:p>
          <a:p>
            <a:pPr lvl="0"/>
            <a:r>
              <a:rPr lang="fr-FR"/>
              <a:t>Sus volo </a:t>
            </a:r>
            <a:r>
              <a:rPr lang="fr-FR" err="1"/>
              <a:t>iuri</a:t>
            </a:r>
            <a:r>
              <a:rPr lang="fr-FR"/>
              <a:t> </a:t>
            </a:r>
            <a:r>
              <a:rPr lang="fr-FR" err="1"/>
              <a:t>ommos</a:t>
            </a:r>
            <a:r>
              <a:rPr lang="fr-FR"/>
              <a:t> </a:t>
            </a:r>
            <a:r>
              <a:rPr lang="fr-FR" err="1"/>
              <a:t>verro</a:t>
            </a:r>
            <a:r>
              <a:rPr lang="fr-FR"/>
              <a:t> </a:t>
            </a:r>
            <a:r>
              <a:rPr lang="fr-FR" err="1"/>
              <a:t>berem</a:t>
            </a:r>
            <a:r>
              <a:rPr lang="fr-FR"/>
              <a:t> des es </a:t>
            </a:r>
            <a:r>
              <a:rPr lang="fr-FR" err="1"/>
              <a:t>invel</a:t>
            </a:r>
            <a:r>
              <a:rPr lang="fr-FR"/>
              <a:t> </a:t>
            </a:r>
            <a:r>
              <a:rPr lang="fr-FR" err="1"/>
              <a:t>ipsam</a:t>
            </a:r>
            <a:r>
              <a:rPr lang="fr-FR"/>
              <a:t>, se mo tem </a:t>
            </a:r>
            <a:r>
              <a:rPr lang="fr-FR" err="1"/>
              <a:t>re</a:t>
            </a:r>
            <a:r>
              <a:rPr lang="fr-FR"/>
              <a:t> </a:t>
            </a:r>
            <a:r>
              <a:rPr lang="fr-FR" err="1"/>
              <a:t>volenis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utem</a:t>
            </a:r>
            <a:r>
              <a:rPr lang="fr-FR"/>
              <a:t> </a:t>
            </a:r>
            <a:r>
              <a:rPr lang="fr-FR" err="1"/>
              <a:t>doluptas</a:t>
            </a:r>
            <a:r>
              <a:rPr lang="fr-FR"/>
              <a:t>.</a:t>
            </a:r>
          </a:p>
          <a:p>
            <a:pPr lvl="0"/>
            <a:r>
              <a:rPr lang="fr-FR" err="1"/>
              <a:t>Cabo</a:t>
            </a:r>
            <a:r>
              <a:rPr lang="fr-FR"/>
              <a:t>. </a:t>
            </a:r>
            <a:r>
              <a:rPr lang="fr-FR" err="1"/>
              <a:t>Itatus</a:t>
            </a:r>
            <a:r>
              <a:rPr lang="fr-FR"/>
              <a:t> </a:t>
            </a:r>
            <a:r>
              <a:rPr lang="fr-FR" err="1"/>
              <a:t>quuntio</a:t>
            </a:r>
            <a:r>
              <a:rPr lang="fr-FR"/>
              <a:t> </a:t>
            </a:r>
            <a:r>
              <a:rPr lang="fr-FR" err="1"/>
              <a:t>cullabo</a:t>
            </a:r>
            <a:r>
              <a:rPr lang="fr-FR"/>
              <a:t>. </a:t>
            </a:r>
            <a:r>
              <a:rPr lang="fr-FR" err="1"/>
              <a:t>Explit</a:t>
            </a:r>
            <a:r>
              <a:rPr lang="fr-FR"/>
              <a:t> </a:t>
            </a:r>
            <a:r>
              <a:rPr lang="fr-FR" err="1"/>
              <a:t>voluptatam</a:t>
            </a:r>
            <a:r>
              <a:rPr lang="fr-FR"/>
              <a:t>, </a:t>
            </a:r>
            <a:r>
              <a:rPr lang="fr-FR" err="1"/>
              <a:t>offictet</a:t>
            </a:r>
            <a:r>
              <a:rPr lang="fr-FR"/>
              <a:t> </a:t>
            </a:r>
            <a:r>
              <a:rPr lang="fr-FR" err="1"/>
              <a:t>autemodit</a:t>
            </a:r>
            <a:r>
              <a:rPr lang="fr-FR"/>
              <a:t> qui </a:t>
            </a:r>
            <a:r>
              <a:rPr lang="fr-FR" err="1"/>
              <a:t>aut</a:t>
            </a:r>
            <a:r>
              <a:rPr lang="fr-FR"/>
              <a:t> que est </a:t>
            </a:r>
            <a:r>
              <a:rPr lang="fr-FR" err="1"/>
              <a:t>officat</a:t>
            </a:r>
            <a:r>
              <a:rPr lang="fr-FR"/>
              <a:t>.</a:t>
            </a:r>
          </a:p>
          <a:p>
            <a:pPr lvl="0"/>
            <a:r>
              <a:rPr lang="fr-FR" err="1"/>
              <a:t>Pernam</a:t>
            </a:r>
            <a:r>
              <a:rPr lang="fr-FR"/>
              <a:t> que </a:t>
            </a:r>
            <a:r>
              <a:rPr lang="fr-FR" err="1"/>
              <a:t>pel</a:t>
            </a:r>
            <a:r>
              <a:rPr lang="fr-FR"/>
              <a:t> </a:t>
            </a:r>
            <a:r>
              <a:rPr lang="fr-FR" err="1"/>
              <a:t>ilique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verumqu</a:t>
            </a:r>
            <a:r>
              <a:rPr lang="fr-FR"/>
              <a:t> </a:t>
            </a:r>
            <a:r>
              <a:rPr lang="fr-FR" err="1"/>
              <a:t>atiasintibus</a:t>
            </a:r>
            <a:r>
              <a:rPr lang="fr-FR"/>
              <a:t> </a:t>
            </a:r>
            <a:r>
              <a:rPr lang="fr-FR" err="1"/>
              <a:t>doluptas</a:t>
            </a:r>
            <a:r>
              <a:rPr lang="fr-FR"/>
              <a:t> </a:t>
            </a:r>
            <a:r>
              <a:rPr lang="fr-FR" err="1"/>
              <a:t>earcim</a:t>
            </a:r>
            <a:r>
              <a:rPr lang="fr-FR"/>
              <a:t> </a:t>
            </a:r>
            <a:r>
              <a:rPr lang="fr-FR" err="1"/>
              <a:t>fugiatusdaes</a:t>
            </a:r>
            <a:r>
              <a:rPr lang="fr-FR"/>
              <a:t> </a:t>
            </a:r>
            <a:r>
              <a:rPr lang="fr-FR" err="1"/>
              <a:t>unt</a:t>
            </a:r>
            <a:r>
              <a:rPr lang="fr-FR"/>
              <a:t> </a:t>
            </a:r>
            <a:r>
              <a:rPr lang="fr-FR" err="1"/>
              <a:t>voluptas</a:t>
            </a:r>
            <a:r>
              <a:rPr lang="fr-FR"/>
              <a:t> </a:t>
            </a:r>
            <a:r>
              <a:rPr lang="fr-FR" err="1"/>
              <a:t>simagnisi</a:t>
            </a:r>
            <a:r>
              <a:rPr lang="fr-FR"/>
              <a:t>.</a:t>
            </a:r>
          </a:p>
          <a:p>
            <a:pPr lvl="0"/>
            <a:r>
              <a:rPr lang="fr-FR" err="1"/>
              <a:t>Consiquene</a:t>
            </a:r>
            <a:r>
              <a:rPr lang="fr-FR"/>
              <a:t> </a:t>
            </a:r>
            <a:r>
              <a:rPr lang="fr-FR" err="1"/>
              <a:t>artis</a:t>
            </a:r>
            <a:r>
              <a:rPr lang="fr-FR"/>
              <a:t> et al </a:t>
            </a:r>
            <a:r>
              <a:rPr lang="fr-FR" err="1"/>
              <a:t>cullaut</a:t>
            </a:r>
            <a:r>
              <a:rPr lang="fr-FR"/>
              <a:t> </a:t>
            </a:r>
            <a:r>
              <a:rPr lang="fr-FR" err="1"/>
              <a:t>ditature</a:t>
            </a:r>
            <a:r>
              <a:rPr lang="fr-FR"/>
              <a:t> </a:t>
            </a:r>
            <a:r>
              <a:rPr lang="fr-FR" err="1"/>
              <a:t>veligenis</a:t>
            </a:r>
            <a:r>
              <a:rPr lang="fr-FR"/>
              <a:t> </a:t>
            </a:r>
            <a:r>
              <a:rPr lang="fr-FR" err="1"/>
              <a:t>dolorrupta</a:t>
            </a:r>
            <a:r>
              <a:rPr lang="fr-FR"/>
              <a:t>.</a:t>
            </a:r>
          </a:p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70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2x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1" hasCustomPrompt="1"/>
          </p:nvPr>
        </p:nvSpPr>
        <p:spPr>
          <a:xfrm>
            <a:off x="452438" y="1904756"/>
            <a:ext cx="3884612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22" hasCustomPrompt="1"/>
          </p:nvPr>
        </p:nvSpPr>
        <p:spPr>
          <a:xfrm>
            <a:off x="4803776" y="1904756"/>
            <a:ext cx="3884612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23" hasCustomPrompt="1"/>
          </p:nvPr>
        </p:nvSpPr>
        <p:spPr>
          <a:xfrm>
            <a:off x="452438" y="4365869"/>
            <a:ext cx="3884612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24" hasCustomPrompt="1"/>
          </p:nvPr>
        </p:nvSpPr>
        <p:spPr>
          <a:xfrm>
            <a:off x="4803776" y="4365869"/>
            <a:ext cx="3884612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25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sp>
        <p:nvSpPr>
          <p:cNvPr id="28" name="Text Placeholder 7"/>
          <p:cNvSpPr>
            <a:spLocks noGrp="1"/>
          </p:cNvSpPr>
          <p:nvPr>
            <p:ph type="body" sz="quarter" idx="28" hasCustomPrompt="1"/>
          </p:nvPr>
        </p:nvSpPr>
        <p:spPr>
          <a:xfrm>
            <a:off x="452438" y="4011633"/>
            <a:ext cx="3885100" cy="337100"/>
          </a:xfrm>
          <a:prstGeom prst="rect">
            <a:avLst/>
          </a:prstGeom>
        </p:spPr>
        <p:txBody>
          <a:bodyPr vert="horz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29" hasCustomPrompt="1"/>
          </p:nvPr>
        </p:nvSpPr>
        <p:spPr>
          <a:xfrm>
            <a:off x="4803288" y="4011633"/>
            <a:ext cx="3885100" cy="337100"/>
          </a:xfrm>
          <a:prstGeom prst="rect">
            <a:avLst/>
          </a:prstGeom>
        </p:spPr>
        <p:txBody>
          <a:bodyPr vert="horz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30" name="Text Placeholder 7"/>
          <p:cNvSpPr>
            <a:spLocks noGrp="1"/>
          </p:cNvSpPr>
          <p:nvPr>
            <p:ph type="body" sz="quarter" idx="30" hasCustomPrompt="1"/>
          </p:nvPr>
        </p:nvSpPr>
        <p:spPr>
          <a:xfrm>
            <a:off x="452438" y="1559556"/>
            <a:ext cx="3885100" cy="337100"/>
          </a:xfrm>
          <a:prstGeom prst="rect">
            <a:avLst/>
          </a:prstGeom>
        </p:spPr>
        <p:txBody>
          <a:bodyPr vert="horz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31" name="Text Placeholder 7"/>
          <p:cNvSpPr>
            <a:spLocks noGrp="1"/>
          </p:cNvSpPr>
          <p:nvPr>
            <p:ph type="body" sz="quarter" idx="31" hasCustomPrompt="1"/>
          </p:nvPr>
        </p:nvSpPr>
        <p:spPr>
          <a:xfrm>
            <a:off x="4803288" y="1559556"/>
            <a:ext cx="3885100" cy="337100"/>
          </a:xfrm>
          <a:prstGeom prst="rect">
            <a:avLst/>
          </a:prstGeom>
        </p:spPr>
        <p:txBody>
          <a:bodyPr vert="horz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cxnSp>
        <p:nvCxnSpPr>
          <p:cNvPr id="32" name="Straight Connector 31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</p:spTree>
    <p:extLst>
      <p:ext uri="{BB962C8B-B14F-4D97-AF65-F5344CB8AC3E}">
        <p14:creationId xmlns:p14="http://schemas.microsoft.com/office/powerpoint/2010/main" val="1921890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3x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1" hasCustomPrompt="1"/>
          </p:nvPr>
        </p:nvSpPr>
        <p:spPr>
          <a:xfrm>
            <a:off x="452438" y="1904756"/>
            <a:ext cx="2449024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25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sp>
        <p:nvSpPr>
          <p:cNvPr id="30" name="Text Placeholder 7"/>
          <p:cNvSpPr>
            <a:spLocks noGrp="1"/>
          </p:cNvSpPr>
          <p:nvPr>
            <p:ph type="body" sz="quarter" idx="30" hasCustomPrompt="1"/>
          </p:nvPr>
        </p:nvSpPr>
        <p:spPr>
          <a:xfrm>
            <a:off x="452438" y="1559556"/>
            <a:ext cx="2449024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31" hasCustomPrompt="1"/>
          </p:nvPr>
        </p:nvSpPr>
        <p:spPr>
          <a:xfrm>
            <a:off x="3341138" y="1904756"/>
            <a:ext cx="2449024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32" hasCustomPrompt="1"/>
          </p:nvPr>
        </p:nvSpPr>
        <p:spPr>
          <a:xfrm>
            <a:off x="3341138" y="1559556"/>
            <a:ext cx="2449024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33" hasCustomPrompt="1"/>
          </p:nvPr>
        </p:nvSpPr>
        <p:spPr>
          <a:xfrm>
            <a:off x="6239364" y="1904756"/>
            <a:ext cx="2449024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32" name="Text Placeholder 7"/>
          <p:cNvSpPr>
            <a:spLocks noGrp="1"/>
          </p:cNvSpPr>
          <p:nvPr>
            <p:ph type="body" sz="quarter" idx="34" hasCustomPrompt="1"/>
          </p:nvPr>
        </p:nvSpPr>
        <p:spPr>
          <a:xfrm>
            <a:off x="6239364" y="1559556"/>
            <a:ext cx="2449024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33" name="Picture Placeholder 2"/>
          <p:cNvSpPr>
            <a:spLocks noGrp="1"/>
          </p:cNvSpPr>
          <p:nvPr>
            <p:ph type="pic" sz="quarter" idx="35" hasCustomPrompt="1"/>
          </p:nvPr>
        </p:nvSpPr>
        <p:spPr>
          <a:xfrm>
            <a:off x="452438" y="4365869"/>
            <a:ext cx="2449024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34" name="Text Placeholder 7"/>
          <p:cNvSpPr>
            <a:spLocks noGrp="1"/>
          </p:cNvSpPr>
          <p:nvPr>
            <p:ph type="body" sz="quarter" idx="36" hasCustomPrompt="1"/>
          </p:nvPr>
        </p:nvSpPr>
        <p:spPr>
          <a:xfrm>
            <a:off x="452438" y="4020669"/>
            <a:ext cx="2449024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35" name="Picture Placeholder 2"/>
          <p:cNvSpPr>
            <a:spLocks noGrp="1"/>
          </p:cNvSpPr>
          <p:nvPr>
            <p:ph type="pic" sz="quarter" idx="37" hasCustomPrompt="1"/>
          </p:nvPr>
        </p:nvSpPr>
        <p:spPr>
          <a:xfrm>
            <a:off x="3341138" y="4365869"/>
            <a:ext cx="2449024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36" name="Text Placeholder 7"/>
          <p:cNvSpPr>
            <a:spLocks noGrp="1"/>
          </p:cNvSpPr>
          <p:nvPr>
            <p:ph type="body" sz="quarter" idx="38" hasCustomPrompt="1"/>
          </p:nvPr>
        </p:nvSpPr>
        <p:spPr>
          <a:xfrm>
            <a:off x="3341138" y="4020669"/>
            <a:ext cx="2449024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sp>
        <p:nvSpPr>
          <p:cNvPr id="37" name="Picture Placeholder 2"/>
          <p:cNvSpPr>
            <a:spLocks noGrp="1"/>
          </p:cNvSpPr>
          <p:nvPr>
            <p:ph type="pic" sz="quarter" idx="39" hasCustomPrompt="1"/>
          </p:nvPr>
        </p:nvSpPr>
        <p:spPr>
          <a:xfrm>
            <a:off x="6239364" y="4365869"/>
            <a:ext cx="2449024" cy="201270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Add graphic image here</a:t>
            </a:r>
          </a:p>
        </p:txBody>
      </p:sp>
      <p:sp>
        <p:nvSpPr>
          <p:cNvPr id="38" name="Text Placeholder 7"/>
          <p:cNvSpPr>
            <a:spLocks noGrp="1"/>
          </p:cNvSpPr>
          <p:nvPr>
            <p:ph type="body" sz="quarter" idx="40" hasCustomPrompt="1"/>
          </p:nvPr>
        </p:nvSpPr>
        <p:spPr>
          <a:xfrm>
            <a:off x="6239364" y="4020669"/>
            <a:ext cx="2449024" cy="337100"/>
          </a:xfrm>
          <a:prstGeom prst="rect">
            <a:avLst/>
          </a:prstGeom>
        </p:spPr>
        <p:txBody>
          <a:bodyPr vert="horz" wrap="square" lIns="0" tIns="36000" rIns="0" bIns="54000">
            <a:spAutoFit/>
          </a:bodyPr>
          <a:lstStyle>
            <a:lvl1pPr marL="0" indent="0"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 caption</a:t>
            </a:r>
            <a:endParaRPr lang="en-US"/>
          </a:p>
        </p:txBody>
      </p:sp>
      <p:cxnSp>
        <p:nvCxnSpPr>
          <p:cNvPr id="39" name="Straight Connector 38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</p:spTree>
    <p:extLst>
      <p:ext uri="{BB962C8B-B14F-4D97-AF65-F5344CB8AC3E}">
        <p14:creationId xmlns:p14="http://schemas.microsoft.com/office/powerpoint/2010/main" val="41376175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–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77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100" b="0">
              <a:solidFill>
                <a:schemeClr val="tx2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61963" y="1264612"/>
            <a:ext cx="8226425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en-AU"/>
              <a:t>Edit Cover title text</a:t>
            </a:r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1963" y="2082390"/>
            <a:ext cx="8226425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buNone/>
              <a:defRPr sz="32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Edit Cover subtitle text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 bwMode="auto">
          <a:xfrm>
            <a:off x="555625" y="5743841"/>
            <a:ext cx="8064500" cy="523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AU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13" name="Picture 12" descr="GGSA_stacked-3lines-notag_WHITENEW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939" y="4216895"/>
            <a:ext cx="3297421" cy="1216800"/>
          </a:xfrm>
          <a:prstGeom prst="rect">
            <a:avLst/>
          </a:prstGeom>
        </p:spPr>
      </p:pic>
      <p:sp>
        <p:nvSpPr>
          <p:cNvPr id="14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2439" y="2859088"/>
            <a:ext cx="8235950" cy="184666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indent="0">
              <a:buNone/>
              <a:defRPr sz="1200">
                <a:solidFill>
                  <a:srgbClr val="FFFFFF"/>
                </a:solidFill>
              </a:defRPr>
            </a:lvl1pPr>
          </a:lstStyle>
          <a:p>
            <a:pPr lvl="0"/>
            <a:r>
              <a:rPr lang="en-AU"/>
              <a:t>Day Month Year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12"/>
          <p:cNvSpPr>
            <a:spLocks noGrp="1"/>
          </p:cNvSpPr>
          <p:nvPr>
            <p:ph type="title" hasCustomPrompt="1"/>
          </p:nvPr>
        </p:nvSpPr>
        <p:spPr>
          <a:xfrm>
            <a:off x="444504" y="501940"/>
            <a:ext cx="823549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6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</p:spTree>
    <p:extLst>
      <p:ext uri="{BB962C8B-B14F-4D97-AF65-F5344CB8AC3E}">
        <p14:creationId xmlns:p14="http://schemas.microsoft.com/office/powerpoint/2010/main" val="2086014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5546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64839-2174-4272-AE67-FFAD5B67D79A}" type="datetime1">
              <a:rPr lang="en-AU" smtClean="0"/>
              <a:t>4/06/2024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292F6-9E54-4414-89B4-05024E3A9341}" type="slidenum">
              <a:rPr lang="en-AU" smtClean="0"/>
              <a:pPr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73958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166174" y="0"/>
            <a:ext cx="8977826" cy="6858000"/>
          </a:xfrm>
          <a:prstGeom prst="rect">
            <a:avLst/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1100">
              <a:solidFill>
                <a:schemeClr val="tx2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35852" y="4047565"/>
            <a:ext cx="8229600" cy="574881"/>
          </a:xfrm>
        </p:spPr>
        <p:txBody>
          <a:bodyPr/>
          <a:lstStyle>
            <a:lvl1pPr algn="ctr">
              <a:defRPr>
                <a:solidFill>
                  <a:srgbClr val="177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555625" y="4699269"/>
            <a:ext cx="8064500" cy="523618"/>
          </a:xfrm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rgbClr val="FAA23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 bwMode="auto">
          <a:xfrm>
            <a:off x="555625" y="5743841"/>
            <a:ext cx="8064500" cy="523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AU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3052482" y="3617258"/>
            <a:ext cx="2985247" cy="369332"/>
          </a:xfrm>
          <a:prstGeom prst="rect">
            <a:avLst/>
          </a:prstGeom>
          <a:noFill/>
          <a:ln w="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1800" b="1" i="0">
                <a:solidFill>
                  <a:srgbClr val="FAA234"/>
                </a:solidFill>
                <a:latin typeface="+mj-lt"/>
              </a:rPr>
              <a:t>A presentation</a:t>
            </a:r>
          </a:p>
        </p:txBody>
      </p:sp>
      <p:pic>
        <p:nvPicPr>
          <p:cNvPr id="15" name="Picture 14" descr="GGSAS_Final_fullsize_large tag-0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40089" y="1138957"/>
            <a:ext cx="4035646" cy="174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35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–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A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100">
              <a:solidFill>
                <a:schemeClr val="tx2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461963" y="1264611"/>
            <a:ext cx="8226425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en-AU"/>
              <a:t>Edit Cover title text</a:t>
            </a:r>
            <a:endParaRPr lang="en-US"/>
          </a:p>
        </p:txBody>
      </p:sp>
      <p:sp>
        <p:nvSpPr>
          <p:cNvPr id="12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1963" y="2082389"/>
            <a:ext cx="8226425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buNone/>
              <a:defRPr sz="32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Edit Cover subtitle text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 bwMode="auto">
          <a:xfrm>
            <a:off x="555625" y="5743841"/>
            <a:ext cx="8064500" cy="523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AU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pic>
        <p:nvPicPr>
          <p:cNvPr id="9" name="Picture 8" descr="GGSA_stacked-3lines-notag_WHITENEW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939" y="4216895"/>
            <a:ext cx="3297421" cy="1216800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2439" y="2859088"/>
            <a:ext cx="8235950" cy="184666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indent="0">
              <a:buNone/>
              <a:defRPr sz="1200">
                <a:solidFill>
                  <a:srgbClr val="FFFFFF"/>
                </a:solidFill>
              </a:defRPr>
            </a:lvl1pPr>
          </a:lstStyle>
          <a:p>
            <a:pPr lvl="0"/>
            <a:r>
              <a:rPr lang="en-AU"/>
              <a:t>Day Month Year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75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– Full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-635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Full Bleed Image</a:t>
            </a: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 bwMode="auto">
          <a:xfrm>
            <a:off x="555625" y="5743841"/>
            <a:ext cx="8064500" cy="523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>
              <a:buNone/>
              <a:defRPr sz="2000" b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AU" sz="2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24" name="Title 6"/>
          <p:cNvSpPr>
            <a:spLocks noGrp="1"/>
          </p:cNvSpPr>
          <p:nvPr>
            <p:ph type="title" hasCustomPrompt="1"/>
          </p:nvPr>
        </p:nvSpPr>
        <p:spPr>
          <a:xfrm>
            <a:off x="461963" y="1277860"/>
            <a:ext cx="8226425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en-AU"/>
              <a:t>Edit Cover title text</a:t>
            </a:r>
            <a:endParaRPr lang="en-US"/>
          </a:p>
        </p:txBody>
      </p:sp>
      <p:sp>
        <p:nvSpPr>
          <p:cNvPr id="2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1963" y="2082754"/>
            <a:ext cx="8226425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buNone/>
              <a:defRPr sz="32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Edit Cover subtitle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52439" y="2859088"/>
            <a:ext cx="8235950" cy="184666"/>
          </a:xfrm>
          <a:prstGeom prst="rect">
            <a:avLst/>
          </a:prstGeom>
        </p:spPr>
        <p:txBody>
          <a:bodyPr vert="horz" lIns="0" tIns="0" rIns="0" bIns="0">
            <a:spAutoFit/>
          </a:bodyPr>
          <a:lstStyle>
            <a:lvl1pPr marL="0" indent="0">
              <a:buNone/>
              <a:defRPr sz="12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 lvl="0"/>
            <a:r>
              <a:rPr lang="en-AU"/>
              <a:t>Day Month Year</a:t>
            </a:r>
            <a:endParaRPr lang="en-US"/>
          </a:p>
        </p:txBody>
      </p:sp>
      <p:pic>
        <p:nvPicPr>
          <p:cNvPr id="14" name="Picture 13" descr="GGSA_stacked-3lines-notag_WHITENEW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939" y="4216895"/>
            <a:ext cx="3297421" cy="1216800"/>
          </a:xfrm>
          <a:prstGeom prst="rect">
            <a:avLst/>
          </a:prstGeom>
        </p:spPr>
      </p:pic>
      <p:sp>
        <p:nvSpPr>
          <p:cNvPr id="15" name="Picture Placeholder 8"/>
          <p:cNvSpPr>
            <a:spLocks noGrp="1"/>
          </p:cNvSpPr>
          <p:nvPr>
            <p:ph type="pic" sz="quarter" idx="4294967295" hasCustomPrompt="1"/>
          </p:nvPr>
        </p:nvSpPr>
        <p:spPr>
          <a:xfrm>
            <a:off x="2920999" y="4200526"/>
            <a:ext cx="3302001" cy="12311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Logo</a:t>
            </a:r>
          </a:p>
        </p:txBody>
      </p:sp>
      <p:pic>
        <p:nvPicPr>
          <p:cNvPr id="9" name="Picture 8" descr="GGSA_stacked-3lines-notag_MAINNEW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5580" y="4216895"/>
            <a:ext cx="3297420" cy="121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174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–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1963" y="5385600"/>
            <a:ext cx="8226425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buNone/>
              <a:defRPr sz="3200" b="0">
                <a:solidFill>
                  <a:srgbClr val="FAA23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Edit section title text</a:t>
            </a:r>
          </a:p>
        </p:txBody>
      </p:sp>
      <p:pic>
        <p:nvPicPr>
          <p:cNvPr id="5" name="Picture 4" descr="GGSA_stacked-3lines-notag_MAINNEW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6465" y="2466021"/>
            <a:ext cx="3297420" cy="12168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–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1963" y="5385600"/>
            <a:ext cx="8226425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buNone/>
              <a:defRPr sz="32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Edit section title text</a:t>
            </a:r>
          </a:p>
        </p:txBody>
      </p:sp>
    </p:spTree>
    <p:extLst>
      <p:ext uri="{BB962C8B-B14F-4D97-AF65-F5344CB8AC3E}">
        <p14:creationId xmlns:p14="http://schemas.microsoft.com/office/powerpoint/2010/main" val="1387373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–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A2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>
              <a:solidFill>
                <a:schemeClr val="tx2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1963" y="5385600"/>
            <a:ext cx="8226425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buNone/>
              <a:defRPr sz="32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Edit section title text</a:t>
            </a:r>
          </a:p>
        </p:txBody>
      </p:sp>
    </p:spTree>
    <p:extLst>
      <p:ext uri="{BB962C8B-B14F-4D97-AF65-F5344CB8AC3E}">
        <p14:creationId xmlns:p14="http://schemas.microsoft.com/office/powerpoint/2010/main" val="3350809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– Full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/>
          <p:cNvSpPr>
            <a:spLocks noGrp="1"/>
          </p:cNvSpPr>
          <p:nvPr>
            <p:ph type="pic" sz="quarter" idx="11" hasCustomPrompt="1"/>
          </p:nvPr>
        </p:nvSpPr>
        <p:spPr>
          <a:xfrm>
            <a:off x="-6350" y="0"/>
            <a:ext cx="9144000" cy="6858000"/>
          </a:xfrm>
          <a:prstGeom prst="rect">
            <a:avLst/>
          </a:prstGeom>
          <a:noFill/>
          <a:ln>
            <a:noFill/>
          </a:ln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Full Bleed Image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1963" y="5385600"/>
            <a:ext cx="8226425" cy="492443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>
              <a:buNone/>
              <a:defRPr sz="3200" b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/>
              <a:t>Edit section title text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2911475" y="2471738"/>
            <a:ext cx="3302000" cy="12207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/>
            </a:lvl1pPr>
          </a:lstStyle>
          <a:p>
            <a:r>
              <a:rPr lang="en-US"/>
              <a:t>Logo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9995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52438" y="1130400"/>
            <a:ext cx="8227560" cy="276999"/>
          </a:xfrm>
          <a:prstGeom prst="rect">
            <a:avLst/>
          </a:prstGeom>
        </p:spPr>
        <p:txBody>
          <a:bodyPr lIns="0" tIns="0" rIns="36000" bIns="0">
            <a:spAutoFit/>
          </a:bodyPr>
          <a:lstStyle>
            <a:lvl1pPr marL="285750" indent="-285750" algn="l">
              <a:buFont typeface="Arial" panose="020B0604020202020204" pitchFamily="34" charset="0"/>
              <a:buChar char="•"/>
              <a:defRPr sz="1800" b="0">
                <a:solidFill>
                  <a:srgbClr val="177F99"/>
                </a:solidFill>
              </a:defRPr>
            </a:lvl1pPr>
            <a:lvl2pPr marL="446088" indent="-174625">
              <a:defRPr sz="1600" b="0">
                <a:solidFill>
                  <a:schemeClr val="accent2"/>
                </a:solidFill>
              </a:defRPr>
            </a:lvl2pPr>
            <a:lvl3pPr>
              <a:buNone/>
              <a:defRPr sz="1600" b="0">
                <a:solidFill>
                  <a:schemeClr val="accent2"/>
                </a:solidFill>
              </a:defRPr>
            </a:lvl3pPr>
            <a:lvl4pPr>
              <a:defRPr sz="1600" b="0">
                <a:solidFill>
                  <a:schemeClr val="accent2"/>
                </a:solidFill>
              </a:defRPr>
            </a:lvl4pPr>
            <a:lvl5pPr>
              <a:defRPr sz="1600" b="0">
                <a:solidFill>
                  <a:schemeClr val="accent2"/>
                </a:solidFill>
              </a:defRPr>
            </a:lvl5pPr>
          </a:lstStyle>
          <a:p>
            <a:pPr lvl="0"/>
            <a:r>
              <a:rPr lang="en-AU"/>
              <a:t>Click to edit subtitle text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44504" y="946976"/>
            <a:ext cx="8239125" cy="1588"/>
          </a:xfrm>
          <a:prstGeom prst="line">
            <a:avLst/>
          </a:prstGeom>
          <a:ln w="12700" cmpd="sng">
            <a:solidFill>
              <a:srgbClr val="177F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460375"/>
            <a:ext cx="8229600" cy="430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r>
              <a:rPr lang="en-AU"/>
              <a:t>Click to edit page title</a:t>
            </a: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4"/>
          </p:nvPr>
        </p:nvSpPr>
        <p:spPr>
          <a:xfrm>
            <a:off x="8394824" y="6534000"/>
            <a:ext cx="576000" cy="3240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‹#›</a:t>
            </a:fld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452439" y="1905000"/>
            <a:ext cx="5096484" cy="4473574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rgbClr val="181818"/>
                </a:solidFill>
              </a:defRPr>
            </a:lvl1pPr>
          </a:lstStyle>
          <a:p>
            <a:pPr lvl="0"/>
            <a:r>
              <a:rPr lang="en-AU"/>
              <a:t>Click to edit/copy body text here </a:t>
            </a:r>
            <a:r>
              <a:rPr lang="fr-FR" err="1"/>
              <a:t>torumentis</a:t>
            </a:r>
            <a:r>
              <a:rPr lang="fr-FR"/>
              <a:t> ma </a:t>
            </a:r>
            <a:r>
              <a:rPr lang="fr-FR" err="1"/>
              <a:t>volorem</a:t>
            </a:r>
            <a:r>
              <a:rPr lang="fr-FR"/>
              <a:t> ra </a:t>
            </a:r>
            <a:r>
              <a:rPr lang="fr-FR" err="1"/>
              <a:t>asi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apitis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am</a:t>
            </a:r>
            <a:r>
              <a:rPr lang="fr-FR"/>
              <a:t> </a:t>
            </a:r>
            <a:r>
              <a:rPr lang="fr-FR" err="1"/>
              <a:t>eossita</a:t>
            </a:r>
            <a:r>
              <a:rPr lang="fr-FR"/>
              <a:t> </a:t>
            </a:r>
            <a:r>
              <a:rPr lang="fr-FR" err="1"/>
              <a:t>temporibus</a:t>
            </a:r>
            <a:r>
              <a:rPr lang="fr-FR"/>
              <a:t> </a:t>
            </a:r>
            <a:r>
              <a:rPr lang="fr-FR" err="1"/>
              <a:t>sunt</a:t>
            </a:r>
            <a:r>
              <a:rPr lang="fr-FR"/>
              <a:t> </a:t>
            </a:r>
            <a:r>
              <a:rPr lang="fr-FR" err="1"/>
              <a:t>planis</a:t>
            </a:r>
            <a:r>
              <a:rPr lang="fr-FR"/>
              <a:t> </a:t>
            </a:r>
            <a:r>
              <a:rPr lang="fr-FR" err="1"/>
              <a:t>nonest</a:t>
            </a:r>
            <a:r>
              <a:rPr lang="fr-FR"/>
              <a:t> </a:t>
            </a:r>
            <a:r>
              <a:rPr lang="fr-FR" err="1"/>
              <a:t>ped</a:t>
            </a:r>
            <a:r>
              <a:rPr lang="fr-FR"/>
              <a:t> quo </a:t>
            </a:r>
            <a:r>
              <a:rPr lang="fr-FR" err="1"/>
              <a:t>blaut</a:t>
            </a:r>
            <a:r>
              <a:rPr lang="fr-FR"/>
              <a:t> </a:t>
            </a:r>
            <a:r>
              <a:rPr lang="fr-FR" err="1"/>
              <a:t>videbita</a:t>
            </a:r>
            <a:r>
              <a:rPr lang="fr-FR"/>
              <a:t> </a:t>
            </a:r>
            <a:r>
              <a:rPr lang="fr-FR" err="1"/>
              <a:t>dolorepernam</a:t>
            </a:r>
            <a:r>
              <a:rPr lang="fr-FR"/>
              <a:t> cum </a:t>
            </a:r>
            <a:r>
              <a:rPr lang="fr-FR" err="1"/>
              <a:t>inim</a:t>
            </a:r>
            <a:r>
              <a:rPr lang="fr-FR"/>
              <a:t> </a:t>
            </a:r>
            <a:r>
              <a:rPr lang="fr-FR" err="1"/>
              <a:t>dest</a:t>
            </a:r>
            <a:r>
              <a:rPr lang="fr-FR"/>
              <a:t> </a:t>
            </a:r>
            <a:r>
              <a:rPr lang="fr-FR" err="1"/>
              <a:t>accum</a:t>
            </a:r>
            <a:r>
              <a:rPr lang="fr-FR"/>
              <a:t> </a:t>
            </a:r>
            <a:r>
              <a:rPr lang="fr-FR" err="1"/>
              <a:t>quunt</a:t>
            </a:r>
            <a:r>
              <a:rPr lang="fr-FR"/>
              <a:t> ut </a:t>
            </a:r>
            <a:r>
              <a:rPr lang="fr-FR" err="1"/>
              <a:t>quiste</a:t>
            </a:r>
            <a:r>
              <a:rPr lang="fr-FR"/>
              <a:t> </a:t>
            </a:r>
            <a:r>
              <a:rPr lang="fr-FR" err="1"/>
              <a:t>volor</a:t>
            </a:r>
            <a:r>
              <a:rPr lang="fr-FR"/>
              <a:t> </a:t>
            </a:r>
            <a:r>
              <a:rPr lang="fr-FR" err="1"/>
              <a:t>adis</a:t>
            </a:r>
            <a:r>
              <a:rPr lang="fr-FR"/>
              <a:t> </a:t>
            </a:r>
            <a:r>
              <a:rPr lang="fr-FR" err="1"/>
              <a:t>eos</a:t>
            </a:r>
            <a:r>
              <a:rPr lang="fr-FR"/>
              <a:t> </a:t>
            </a:r>
            <a:r>
              <a:rPr lang="fr-FR" err="1"/>
              <a:t>dolorepro</a:t>
            </a:r>
            <a:r>
              <a:rPr lang="fr-FR"/>
              <a:t> </a:t>
            </a:r>
            <a:r>
              <a:rPr lang="fr-FR" err="1"/>
              <a:t>bero</a:t>
            </a:r>
            <a:r>
              <a:rPr lang="fr-FR"/>
              <a:t> </a:t>
            </a:r>
            <a:r>
              <a:rPr lang="fr-FR" err="1"/>
              <a:t>occusa</a:t>
            </a:r>
            <a:r>
              <a:rPr lang="fr-FR"/>
              <a:t> di </a:t>
            </a:r>
            <a:r>
              <a:rPr lang="fr-FR" err="1"/>
              <a:t>offici</a:t>
            </a:r>
            <a:r>
              <a:rPr lang="fr-FR"/>
              <a:t> </a:t>
            </a:r>
            <a:r>
              <a:rPr lang="fr-FR" err="1"/>
              <a:t>omnisquis</a:t>
            </a:r>
            <a:r>
              <a:rPr lang="fr-FR"/>
              <a:t> </a:t>
            </a:r>
            <a:r>
              <a:rPr lang="fr-FR" err="1"/>
              <a:t>dios</a:t>
            </a:r>
            <a:r>
              <a:rPr lang="fr-FR"/>
              <a:t> </a:t>
            </a:r>
            <a:r>
              <a:rPr lang="fr-FR" err="1"/>
              <a:t>eicab</a:t>
            </a:r>
            <a:r>
              <a:rPr lang="fr-FR"/>
              <a:t> </a:t>
            </a:r>
            <a:r>
              <a:rPr lang="fr-FR" err="1"/>
              <a:t>illa</a:t>
            </a:r>
            <a:r>
              <a:rPr lang="fr-FR"/>
              <a:t> dis </a:t>
            </a:r>
            <a:r>
              <a:rPr lang="fr-FR" err="1"/>
              <a:t>elesequi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 </a:t>
            </a:r>
            <a:r>
              <a:rPr lang="fr-FR" err="1"/>
              <a:t>sam</a:t>
            </a:r>
            <a:r>
              <a:rPr lang="fr-FR"/>
              <a:t> </a:t>
            </a:r>
            <a:r>
              <a:rPr lang="fr-FR" err="1"/>
              <a:t>quatibus</a:t>
            </a:r>
            <a:r>
              <a:rPr lang="fr-FR"/>
              <a:t> mos que </a:t>
            </a:r>
            <a:r>
              <a:rPr lang="fr-FR" err="1"/>
              <a:t>sunt</a:t>
            </a:r>
            <a:r>
              <a:rPr lang="fr-FR"/>
              <a:t>.</a:t>
            </a:r>
          </a:p>
          <a:p>
            <a:pPr lvl="0"/>
            <a:r>
              <a:rPr lang="fr-FR" err="1"/>
              <a:t>Cabo</a:t>
            </a:r>
            <a:r>
              <a:rPr lang="fr-FR"/>
              <a:t>. </a:t>
            </a:r>
            <a:r>
              <a:rPr lang="fr-FR" err="1"/>
              <a:t>Itatus</a:t>
            </a:r>
            <a:r>
              <a:rPr lang="fr-FR"/>
              <a:t> </a:t>
            </a:r>
            <a:r>
              <a:rPr lang="fr-FR" err="1"/>
              <a:t>quuntio</a:t>
            </a:r>
            <a:r>
              <a:rPr lang="fr-FR"/>
              <a:t> </a:t>
            </a:r>
            <a:r>
              <a:rPr lang="fr-FR" err="1"/>
              <a:t>cullabo</a:t>
            </a:r>
            <a:r>
              <a:rPr lang="fr-FR"/>
              <a:t>. </a:t>
            </a:r>
            <a:r>
              <a:rPr lang="fr-FR" err="1"/>
              <a:t>Explit</a:t>
            </a:r>
            <a:r>
              <a:rPr lang="fr-FR"/>
              <a:t> </a:t>
            </a:r>
            <a:r>
              <a:rPr lang="fr-FR" err="1"/>
              <a:t>voluptatam</a:t>
            </a:r>
            <a:r>
              <a:rPr lang="fr-FR"/>
              <a:t>, </a:t>
            </a:r>
            <a:r>
              <a:rPr lang="fr-FR" err="1"/>
              <a:t>offictet</a:t>
            </a:r>
            <a:r>
              <a:rPr lang="fr-FR"/>
              <a:t> </a:t>
            </a:r>
            <a:r>
              <a:rPr lang="fr-FR" err="1"/>
              <a:t>autemodit</a:t>
            </a:r>
            <a:r>
              <a:rPr lang="fr-FR"/>
              <a:t> qui </a:t>
            </a:r>
            <a:r>
              <a:rPr lang="fr-FR" err="1"/>
              <a:t>aut</a:t>
            </a:r>
            <a:r>
              <a:rPr lang="fr-FR"/>
              <a:t> que est </a:t>
            </a:r>
            <a:r>
              <a:rPr lang="fr-FR" err="1"/>
              <a:t>officat</a:t>
            </a:r>
            <a:r>
              <a:rPr lang="fr-FR"/>
              <a:t>.</a:t>
            </a:r>
          </a:p>
          <a:p>
            <a:pPr lvl="0"/>
            <a:r>
              <a:rPr lang="fr-FR" err="1"/>
              <a:t>Pernam</a:t>
            </a:r>
            <a:r>
              <a:rPr lang="fr-FR"/>
              <a:t> que </a:t>
            </a:r>
            <a:r>
              <a:rPr lang="fr-FR" err="1"/>
              <a:t>pel</a:t>
            </a:r>
            <a:r>
              <a:rPr lang="fr-FR"/>
              <a:t> </a:t>
            </a:r>
            <a:r>
              <a:rPr lang="fr-FR" err="1"/>
              <a:t>ilique</a:t>
            </a:r>
            <a:r>
              <a:rPr lang="fr-FR"/>
              <a:t> </a:t>
            </a:r>
            <a:r>
              <a:rPr lang="fr-FR" err="1"/>
              <a:t>aut</a:t>
            </a:r>
            <a:r>
              <a:rPr lang="fr-FR"/>
              <a:t> </a:t>
            </a:r>
            <a:r>
              <a:rPr lang="fr-FR" err="1"/>
              <a:t>verumqu</a:t>
            </a:r>
            <a:r>
              <a:rPr lang="fr-FR"/>
              <a:t> </a:t>
            </a:r>
            <a:r>
              <a:rPr lang="fr-FR" err="1"/>
              <a:t>atiasintibus</a:t>
            </a:r>
            <a:r>
              <a:rPr lang="fr-FR"/>
              <a:t> </a:t>
            </a:r>
            <a:r>
              <a:rPr lang="fr-FR" err="1"/>
              <a:t>doluptas</a:t>
            </a:r>
            <a:r>
              <a:rPr lang="fr-FR"/>
              <a:t> </a:t>
            </a:r>
            <a:r>
              <a:rPr lang="fr-FR" err="1"/>
              <a:t>earcim</a:t>
            </a:r>
            <a:r>
              <a:rPr lang="fr-FR"/>
              <a:t> </a:t>
            </a:r>
            <a:r>
              <a:rPr lang="fr-FR" err="1"/>
              <a:t>fugiatusdaes</a:t>
            </a:r>
            <a:r>
              <a:rPr lang="fr-FR"/>
              <a:t> </a:t>
            </a:r>
            <a:r>
              <a:rPr lang="fr-FR" err="1"/>
              <a:t>unt</a:t>
            </a:r>
            <a:r>
              <a:rPr lang="fr-FR"/>
              <a:t> </a:t>
            </a:r>
            <a:r>
              <a:rPr lang="fr-FR" err="1"/>
              <a:t>voluptas</a:t>
            </a:r>
            <a:r>
              <a:rPr lang="fr-FR"/>
              <a:t> </a:t>
            </a:r>
            <a:r>
              <a:rPr lang="fr-FR" err="1"/>
              <a:t>simagnisit</a:t>
            </a:r>
            <a:r>
              <a:rPr lang="fr-FR"/>
              <a:t> </a:t>
            </a:r>
            <a:r>
              <a:rPr lang="fr-FR" err="1"/>
              <a:t>ligenet</a:t>
            </a:r>
            <a:r>
              <a:rPr lang="fr-FR"/>
              <a:t> </a:t>
            </a:r>
            <a:r>
              <a:rPr lang="fr-FR" err="1"/>
              <a:t>mod</a:t>
            </a:r>
            <a:r>
              <a:rPr lang="fr-FR"/>
              <a:t> </a:t>
            </a:r>
            <a:r>
              <a:rPr lang="fr-FR" err="1"/>
              <a:t>molupta</a:t>
            </a:r>
            <a:r>
              <a:rPr lang="fr-FR"/>
              <a:t> </a:t>
            </a:r>
            <a:r>
              <a:rPr lang="fr-FR" err="1"/>
              <a:t>tquidusciti</a:t>
            </a:r>
            <a:r>
              <a:rPr lang="fr-FR"/>
              <a:t> qui </a:t>
            </a:r>
            <a:r>
              <a:rPr lang="fr-FR" err="1"/>
              <a:t>comni</a:t>
            </a:r>
            <a:r>
              <a:rPr lang="fr-FR"/>
              <a:t> </a:t>
            </a:r>
            <a:r>
              <a:rPr lang="fr-FR" err="1"/>
              <a:t>blandit</a:t>
            </a:r>
            <a:r>
              <a:rPr lang="fr-FR"/>
              <a:t> ex </a:t>
            </a:r>
            <a:r>
              <a:rPr lang="fr-FR" err="1"/>
              <a:t>ea</a:t>
            </a:r>
            <a:r>
              <a:rPr lang="fr-FR"/>
              <a:t> </a:t>
            </a:r>
            <a:r>
              <a:rPr lang="fr-FR" err="1"/>
              <a:t>quiatiunt</a:t>
            </a:r>
            <a:r>
              <a:rPr lang="fr-FR"/>
              <a:t> </a:t>
            </a:r>
            <a:r>
              <a:rPr lang="fr-FR" err="1"/>
              <a:t>volorestem</a:t>
            </a:r>
            <a:r>
              <a:rPr lang="fr-FR"/>
              <a:t> </a:t>
            </a:r>
            <a:r>
              <a:rPr lang="fr-FR" err="1"/>
              <a:t>quatia</a:t>
            </a:r>
            <a:r>
              <a:rPr lang="fr-FR"/>
              <a:t> </a:t>
            </a:r>
            <a:r>
              <a:rPr lang="fr-FR" err="1"/>
              <a:t>dusa</a:t>
            </a:r>
            <a:r>
              <a:rPr lang="fr-FR"/>
              <a:t> in et ut </a:t>
            </a:r>
            <a:r>
              <a:rPr lang="fr-FR" err="1"/>
              <a:t>aborati</a:t>
            </a:r>
            <a:r>
              <a:rPr lang="fr-FR"/>
              <a:t> </a:t>
            </a:r>
            <a:r>
              <a:rPr lang="fr-FR" err="1"/>
              <a:t>aeperspere</a:t>
            </a:r>
            <a:r>
              <a:rPr lang="fr-FR"/>
              <a:t> </a:t>
            </a:r>
            <a:r>
              <a:rPr lang="fr-FR" err="1"/>
              <a:t>pellatio</a:t>
            </a:r>
            <a:r>
              <a:rPr lang="fr-FR"/>
              <a:t>. </a:t>
            </a:r>
          </a:p>
          <a:p>
            <a:pPr lvl="0"/>
            <a:r>
              <a:rPr lang="fr-FR"/>
              <a:t>Ut qui </a:t>
            </a:r>
            <a:r>
              <a:rPr lang="fr-FR" err="1"/>
              <a:t>is</a:t>
            </a:r>
            <a:r>
              <a:rPr lang="fr-FR"/>
              <a:t> </a:t>
            </a:r>
            <a:r>
              <a:rPr lang="fr-FR" err="1"/>
              <a:t>aliquis</a:t>
            </a:r>
            <a:r>
              <a:rPr lang="fr-FR"/>
              <a:t> </a:t>
            </a:r>
            <a:r>
              <a:rPr lang="fr-FR" err="1"/>
              <a:t>istrumenis</a:t>
            </a:r>
            <a:r>
              <a:rPr lang="fr-FR"/>
              <a:t> nos </a:t>
            </a:r>
            <a:r>
              <a:rPr lang="fr-FR" err="1"/>
              <a:t>aped</a:t>
            </a:r>
            <a:r>
              <a:rPr lang="fr-FR"/>
              <a:t> mo ide si </a:t>
            </a:r>
            <a:r>
              <a:rPr lang="fr-FR" err="1"/>
              <a:t>imagnim</a:t>
            </a:r>
            <a:r>
              <a:rPr lang="fr-FR"/>
              <a:t> </a:t>
            </a:r>
            <a:r>
              <a:rPr lang="fr-FR" err="1"/>
              <a:t>porector</a:t>
            </a:r>
            <a:r>
              <a:rPr lang="fr-FR"/>
              <a:t> ab id </a:t>
            </a:r>
            <a:r>
              <a:rPr lang="fr-FR" err="1"/>
              <a:t>quatem</a:t>
            </a:r>
            <a:r>
              <a:rPr lang="fr-FR"/>
              <a:t> que </a:t>
            </a:r>
            <a:r>
              <a:rPr lang="fr-FR" err="1"/>
              <a:t>nonecus</a:t>
            </a:r>
            <a:r>
              <a:rPr lang="fr-FR"/>
              <a:t> </a:t>
            </a:r>
            <a:r>
              <a:rPr lang="fr-FR" err="1"/>
              <a:t>nimusam</a:t>
            </a:r>
            <a:r>
              <a:rPr lang="fr-FR"/>
              <a:t> </a:t>
            </a:r>
            <a:r>
              <a:rPr lang="fr-FR" err="1"/>
              <a:t>incient</a:t>
            </a:r>
            <a:r>
              <a:rPr lang="fr-FR"/>
              <a:t>. As di </a:t>
            </a:r>
            <a:r>
              <a:rPr lang="fr-FR" err="1"/>
              <a:t>restrum</a:t>
            </a:r>
            <a:r>
              <a:rPr lang="fr-FR"/>
              <a:t> </a:t>
            </a:r>
            <a:r>
              <a:rPr lang="fr-FR" err="1"/>
              <a:t>accabor</a:t>
            </a:r>
            <a:r>
              <a:rPr lang="fr-FR"/>
              <a:t> </a:t>
            </a:r>
            <a:r>
              <a:rPr lang="fr-FR" err="1"/>
              <a:t>erchitiati</a:t>
            </a:r>
            <a:r>
              <a:rPr lang="fr-FR"/>
              <a:t> </a:t>
            </a:r>
            <a:r>
              <a:rPr lang="fr-FR" err="1"/>
              <a:t>cus</a:t>
            </a:r>
            <a:r>
              <a:rPr lang="fr-FR"/>
              <a:t>, quod que con </a:t>
            </a:r>
            <a:r>
              <a:rPr lang="fr-FR" err="1"/>
              <a:t>nis</a:t>
            </a:r>
            <a:r>
              <a:rPr lang="fr-FR"/>
              <a:t> </a:t>
            </a:r>
            <a:r>
              <a:rPr lang="fr-FR" err="1"/>
              <a:t>acerem</a:t>
            </a:r>
            <a:r>
              <a:rPr lang="fr-FR"/>
              <a:t> </a:t>
            </a:r>
            <a:r>
              <a:rPr lang="fr-FR" err="1"/>
              <a:t>imus</a:t>
            </a:r>
            <a:r>
              <a:rPr lang="fr-FR"/>
              <a:t>.</a:t>
            </a:r>
          </a:p>
          <a:p>
            <a:pPr lvl="0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193" r:id="rId1"/>
    <p:sldLayoutId id="2147486195" r:id="rId2"/>
    <p:sldLayoutId id="2147486197" r:id="rId3"/>
    <p:sldLayoutId id="2147486212" r:id="rId4"/>
    <p:sldLayoutId id="2147486182" r:id="rId5"/>
    <p:sldLayoutId id="2147486207" r:id="rId6"/>
    <p:sldLayoutId id="2147486208" r:id="rId7"/>
    <p:sldLayoutId id="2147486213" r:id="rId8"/>
    <p:sldLayoutId id="2147486183" r:id="rId9"/>
    <p:sldLayoutId id="2147486198" r:id="rId10"/>
    <p:sldLayoutId id="2147486199" r:id="rId11"/>
    <p:sldLayoutId id="2147486200" r:id="rId12"/>
    <p:sldLayoutId id="2147486204" r:id="rId13"/>
    <p:sldLayoutId id="2147486203" r:id="rId14"/>
    <p:sldLayoutId id="2147486210" r:id="rId15"/>
    <p:sldLayoutId id="2147486211" r:id="rId16"/>
    <p:sldLayoutId id="2147486202" r:id="rId17"/>
    <p:sldLayoutId id="2147486201" r:id="rId18"/>
    <p:sldLayoutId id="2147486209" r:id="rId19"/>
    <p:sldLayoutId id="2147486205" r:id="rId20"/>
    <p:sldLayoutId id="2147486206" r:id="rId21"/>
    <p:sldLayoutId id="2147486214" r:id="rId22"/>
    <p:sldLayoutId id="2147486215" r:id="rId23"/>
  </p:sldLayoutIdLst>
  <p:hf hdr="0" ftr="0" dt="0"/>
  <p:txStyles>
    <p:titleStyle>
      <a:lvl1pPr marL="1588" indent="0" algn="l" rtl="0" eaLnBrk="1" fontAlgn="base" hangingPunct="1">
        <a:spcBef>
          <a:spcPct val="0"/>
        </a:spcBef>
        <a:spcAft>
          <a:spcPct val="0"/>
        </a:spcAft>
        <a:defRPr lang="en-AU" sz="2800" b="1" kern="1200" dirty="0">
          <a:solidFill>
            <a:srgbClr val="177F99"/>
          </a:solidFill>
          <a:latin typeface="Calibri"/>
          <a:ea typeface="+mn-ea"/>
          <a:cs typeface="Calibri"/>
        </a:defRPr>
      </a:lvl1pPr>
      <a:lvl2pPr marL="357188" indent="1588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2pPr>
      <a:lvl3pPr marL="357188" indent="1588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3pPr>
      <a:lvl4pPr marL="357188" indent="1588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4pPr>
      <a:lvl5pPr marL="357188" indent="1588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" pitchFamily="34" charset="0"/>
        </a:defRPr>
      </a:lvl9pPr>
    </p:titleStyle>
    <p:bodyStyle>
      <a:lvl1pPr marL="179388" indent="-179388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0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000" kern="1200">
          <a:solidFill>
            <a:schemeClr val="tx1">
              <a:lumMod val="65000"/>
              <a:lumOff val="35000"/>
            </a:schemeClr>
          </a:solidFill>
          <a:latin typeface="Calibri"/>
          <a:ea typeface="+mn-ea"/>
          <a:cs typeface="Calibri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064896" cy="692696"/>
          </a:xfrm>
        </p:spPr>
        <p:txBody>
          <a:bodyPr>
            <a:noAutofit/>
          </a:bodyPr>
          <a:lstStyle/>
          <a:p>
            <a:pPr algn="l"/>
            <a:r>
              <a:rPr lang="en-AU" sz="4000">
                <a:solidFill>
                  <a:schemeClr val="bg1"/>
                </a:solidFill>
              </a:rPr>
              <a:t>School Improvement Plan 2017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81991" y="188640"/>
            <a:ext cx="8847002" cy="6926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4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Term review report </a:t>
            </a:r>
            <a:r>
              <a:rPr lang="en-AU" sz="4000" i="0">
                <a:latin typeface="+mj-lt"/>
                <a:ea typeface="+mj-ea"/>
                <a:cs typeface="+mj-cs"/>
              </a:rPr>
              <a:t>–</a:t>
            </a:r>
            <a:r>
              <a:rPr kumimoji="0" lang="en-AU" sz="40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Hope Vale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5508104" y="4464496"/>
            <a:ext cx="3596112" cy="69269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Term </a:t>
            </a:r>
            <a:r>
              <a:rPr lang="en-AU" sz="3200" i="0">
                <a:latin typeface="+mj-lt"/>
                <a:ea typeface="+mj-ea"/>
                <a:cs typeface="+mj-cs"/>
              </a:rPr>
              <a:t>2–3</a:t>
            </a:r>
            <a:r>
              <a:rPr kumimoji="0" lang="en-AU" sz="32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, </a:t>
            </a:r>
            <a:r>
              <a:rPr kumimoji="0" lang="en-AU" sz="3200" b="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2020</a:t>
            </a:r>
            <a:endParaRPr kumimoji="0" lang="en-AU" sz="3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592D45-A74E-8BE7-AF93-73C6180EB33A}"/>
              </a:ext>
            </a:extLst>
          </p:cNvPr>
          <p:cNvSpPr txBox="1"/>
          <p:nvPr/>
        </p:nvSpPr>
        <p:spPr>
          <a:xfrm>
            <a:off x="1561672" y="2979506"/>
            <a:ext cx="5979559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i="0" dirty="0">
                <a:solidFill>
                  <a:srgbClr val="3F3F3F"/>
                </a:solidFill>
                <a:latin typeface="Calibri"/>
                <a:cs typeface="Calibri"/>
              </a:rPr>
              <a:t>Title Page</a:t>
            </a:r>
          </a:p>
          <a:p>
            <a:pPr algn="ctr"/>
            <a:r>
              <a:rPr lang="en-US" sz="1600" i="0" dirty="0">
                <a:solidFill>
                  <a:srgbClr val="3F3F3F"/>
                </a:solidFill>
                <a:latin typeface="Calibri"/>
                <a:cs typeface="Calibri"/>
              </a:rPr>
              <a:t>Insert school logo / images / graphics</a:t>
            </a:r>
            <a:endParaRPr lang="en-AU" sz="1600" i="0" dirty="0">
              <a:solidFill>
                <a:srgbClr val="3F3F3F"/>
              </a:solidFill>
              <a:latin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B7D0A5-1217-B78D-8A03-D5F236129845}"/>
              </a:ext>
            </a:extLst>
          </p:cNvPr>
          <p:cNvSpPr/>
          <p:nvPr/>
        </p:nvSpPr>
        <p:spPr>
          <a:xfrm>
            <a:off x="3164441" y="5482115"/>
            <a:ext cx="5979559" cy="1376737"/>
          </a:xfrm>
          <a:prstGeom prst="rect">
            <a:avLst/>
          </a:prstGeom>
          <a:solidFill>
            <a:schemeClr val="accent3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AU" sz="1100" dirty="0">
              <a:solidFill>
                <a:schemeClr val="tx2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CEE2001-0ADF-E8EA-81A6-32D2717CE59F}"/>
              </a:ext>
            </a:extLst>
          </p:cNvPr>
          <p:cNvSpPr txBox="1"/>
          <p:nvPr/>
        </p:nvSpPr>
        <p:spPr>
          <a:xfrm>
            <a:off x="3267182" y="5835721"/>
            <a:ext cx="56610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 i="0" dirty="0">
                <a:solidFill>
                  <a:srgbClr val="3F3F3F"/>
                </a:solidFill>
                <a:latin typeface="+mj-lt"/>
                <a:cs typeface="Calibri"/>
              </a:rPr>
              <a:t>School Improvement Presentation</a:t>
            </a:r>
            <a:endParaRPr lang="en-AU" sz="2800" b="1" i="0" dirty="0">
              <a:solidFill>
                <a:srgbClr val="3F3F3F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0152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9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B21563-AB1B-4D00-BAA0-C656A128C3D5}"/>
              </a:ext>
            </a:extLst>
          </p:cNvPr>
          <p:cNvSpPr/>
          <p:nvPr/>
        </p:nvSpPr>
        <p:spPr>
          <a:xfrm>
            <a:off x="357027" y="979296"/>
            <a:ext cx="8429946" cy="3077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1400" dirty="0">
                <a:solidFill>
                  <a:schemeClr val="tx2"/>
                </a:solidFill>
                <a:latin typeface="+mn-lt"/>
                <a:cs typeface="Arial"/>
              </a:rPr>
              <a:t>Implement school improvement partnerships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0E88603-5C0C-4B09-A8C3-004BB2C9589D}"/>
              </a:ext>
            </a:extLst>
          </p:cNvPr>
          <p:cNvSpPr/>
          <p:nvPr/>
        </p:nvSpPr>
        <p:spPr>
          <a:xfrm>
            <a:off x="357027" y="4056817"/>
            <a:ext cx="8429946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i="0" dirty="0">
              <a:solidFill>
                <a:schemeClr val="tx1"/>
              </a:solidFill>
            </a:endParaRPr>
          </a:p>
          <a:p>
            <a:pPr>
              <a:tabLst>
                <a:tab pos="176213" algn="l"/>
              </a:tabLst>
            </a:pPr>
            <a:endParaRPr lang="en-AU" sz="1600" i="0" dirty="0">
              <a:solidFill>
                <a:schemeClr val="tx1"/>
              </a:solidFill>
              <a:latin typeface="Calibri"/>
              <a:cs typeface="Arial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AU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  <a:p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endParaRPr lang="en-AU" sz="1600" b="1" i="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B756461-64A9-462D-9AD7-8B08CC36A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School improvement partnership</a:t>
            </a:r>
          </a:p>
        </p:txBody>
      </p:sp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CAB8DB5E-832B-4D59-8AA0-F5732FECA9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360458"/>
              </p:ext>
            </p:extLst>
          </p:nvPr>
        </p:nvGraphicFramePr>
        <p:xfrm>
          <a:off x="445262" y="196059"/>
          <a:ext cx="8237568" cy="30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696">
                  <a:extLst>
                    <a:ext uri="{9D8B030D-6E8A-4147-A177-3AD203B41FA5}">
                      <a16:colId xmlns:a16="http://schemas.microsoft.com/office/drawing/2014/main" val="2137084379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780892791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3309843416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93727837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536341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73870791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01840909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6682657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1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kern="120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Cycle 2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3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4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5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6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/>
                          </a:solidFill>
                        </a:rPr>
                        <a:t>Cycle 7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8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398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720F44C-6FEB-37E6-FD4B-8B72BF5A83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4948611"/>
              </p:ext>
            </p:extLst>
          </p:nvPr>
        </p:nvGraphicFramePr>
        <p:xfrm>
          <a:off x="444504" y="1564370"/>
          <a:ext cx="8235495" cy="22151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4716">
                  <a:extLst>
                    <a:ext uri="{9D8B030D-6E8A-4147-A177-3AD203B41FA5}">
                      <a16:colId xmlns:a16="http://schemas.microsoft.com/office/drawing/2014/main" val="2170446826"/>
                    </a:ext>
                  </a:extLst>
                </a:gridCol>
                <a:gridCol w="1013460">
                  <a:extLst>
                    <a:ext uri="{9D8B030D-6E8A-4147-A177-3AD203B41FA5}">
                      <a16:colId xmlns:a16="http://schemas.microsoft.com/office/drawing/2014/main" val="3021457020"/>
                    </a:ext>
                  </a:extLst>
                </a:gridCol>
                <a:gridCol w="1107543">
                  <a:extLst>
                    <a:ext uri="{9D8B030D-6E8A-4147-A177-3AD203B41FA5}">
                      <a16:colId xmlns:a16="http://schemas.microsoft.com/office/drawing/2014/main" val="287567863"/>
                    </a:ext>
                  </a:extLst>
                </a:gridCol>
                <a:gridCol w="1478038">
                  <a:extLst>
                    <a:ext uri="{9D8B030D-6E8A-4147-A177-3AD203B41FA5}">
                      <a16:colId xmlns:a16="http://schemas.microsoft.com/office/drawing/2014/main" val="3591718253"/>
                    </a:ext>
                  </a:extLst>
                </a:gridCol>
                <a:gridCol w="1229761">
                  <a:extLst>
                    <a:ext uri="{9D8B030D-6E8A-4147-A177-3AD203B41FA5}">
                      <a16:colId xmlns:a16="http://schemas.microsoft.com/office/drawing/2014/main" val="1451224407"/>
                    </a:ext>
                  </a:extLst>
                </a:gridCol>
                <a:gridCol w="1177448">
                  <a:extLst>
                    <a:ext uri="{9D8B030D-6E8A-4147-A177-3AD203B41FA5}">
                      <a16:colId xmlns:a16="http://schemas.microsoft.com/office/drawing/2014/main" val="1773860538"/>
                    </a:ext>
                  </a:extLst>
                </a:gridCol>
                <a:gridCol w="1294529">
                  <a:extLst>
                    <a:ext uri="{9D8B030D-6E8A-4147-A177-3AD203B41FA5}">
                      <a16:colId xmlns:a16="http://schemas.microsoft.com/office/drawing/2014/main" val="1894029130"/>
                    </a:ext>
                  </a:extLst>
                </a:gridCol>
              </a:tblGrid>
              <a:tr h="27079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Name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Position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School and family compact provided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(Y/N)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Monthly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Term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5568883"/>
                  </a:ext>
                </a:extLst>
              </a:tr>
              <a:tr h="831833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Lead school/community improvement plan meeting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6)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Attend inter-agency meeting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2)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Lead CSIP case review (target: 2)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Community/ school data review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2)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81478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Principal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014514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Instruction Coach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326507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Community Coach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898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087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10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B21563-AB1B-4D00-BAA0-C656A128C3D5}"/>
              </a:ext>
            </a:extLst>
          </p:cNvPr>
          <p:cNvSpPr/>
          <p:nvPr/>
        </p:nvSpPr>
        <p:spPr>
          <a:xfrm>
            <a:off x="357027" y="979296"/>
            <a:ext cx="8429946" cy="3077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1400" dirty="0">
                <a:solidFill>
                  <a:schemeClr val="tx2"/>
                </a:solidFill>
                <a:latin typeface="+mn-lt"/>
                <a:cs typeface="Arial"/>
              </a:rPr>
              <a:t>Engage with family and school community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348FD4-8925-45B0-B32D-D12E5584A3DB}"/>
              </a:ext>
            </a:extLst>
          </p:cNvPr>
          <p:cNvSpPr txBox="1"/>
          <p:nvPr/>
        </p:nvSpPr>
        <p:spPr>
          <a:xfrm>
            <a:off x="357027" y="1238919"/>
            <a:ext cx="653427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AU" b="1" i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A7E1A8-09DF-4FAD-AEC1-B65910761E36}"/>
              </a:ext>
            </a:extLst>
          </p:cNvPr>
          <p:cNvSpPr/>
          <p:nvPr/>
        </p:nvSpPr>
        <p:spPr>
          <a:xfrm>
            <a:off x="357027" y="4225676"/>
            <a:ext cx="8613797" cy="23083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8715154C-E84C-4D0D-9B67-B4364F3574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208002"/>
              </p:ext>
            </p:extLst>
          </p:nvPr>
        </p:nvGraphicFramePr>
        <p:xfrm>
          <a:off x="445262" y="196059"/>
          <a:ext cx="8237568" cy="30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696">
                  <a:extLst>
                    <a:ext uri="{9D8B030D-6E8A-4147-A177-3AD203B41FA5}">
                      <a16:colId xmlns:a16="http://schemas.microsoft.com/office/drawing/2014/main" val="2137084379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780892791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3309843416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93727837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536341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73870791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01840909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6682657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1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kern="120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Cycle 2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3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4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5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6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7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/>
                          </a:solidFill>
                        </a:rPr>
                        <a:t>Cycle 8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3983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CCB238CF-3164-40FF-BB29-5BE2ED588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Parent classroom engagement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6222810-30A2-5C40-E7F1-9B4A7CF6EF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463695"/>
              </p:ext>
            </p:extLst>
          </p:nvPr>
        </p:nvGraphicFramePr>
        <p:xfrm>
          <a:off x="444503" y="1425617"/>
          <a:ext cx="8342470" cy="26244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02640">
                  <a:extLst>
                    <a:ext uri="{9D8B030D-6E8A-4147-A177-3AD203B41FA5}">
                      <a16:colId xmlns:a16="http://schemas.microsoft.com/office/drawing/2014/main" val="3387705289"/>
                    </a:ext>
                  </a:extLst>
                </a:gridCol>
                <a:gridCol w="925687">
                  <a:extLst>
                    <a:ext uri="{9D8B030D-6E8A-4147-A177-3AD203B41FA5}">
                      <a16:colId xmlns:a16="http://schemas.microsoft.com/office/drawing/2014/main" val="2677176563"/>
                    </a:ext>
                  </a:extLst>
                </a:gridCol>
                <a:gridCol w="675074">
                  <a:extLst>
                    <a:ext uri="{9D8B030D-6E8A-4147-A177-3AD203B41FA5}">
                      <a16:colId xmlns:a16="http://schemas.microsoft.com/office/drawing/2014/main" val="2279214918"/>
                    </a:ext>
                  </a:extLst>
                </a:gridCol>
                <a:gridCol w="631423">
                  <a:extLst>
                    <a:ext uri="{9D8B030D-6E8A-4147-A177-3AD203B41FA5}">
                      <a16:colId xmlns:a16="http://schemas.microsoft.com/office/drawing/2014/main" val="1098337540"/>
                    </a:ext>
                  </a:extLst>
                </a:gridCol>
                <a:gridCol w="765385">
                  <a:extLst>
                    <a:ext uri="{9D8B030D-6E8A-4147-A177-3AD203B41FA5}">
                      <a16:colId xmlns:a16="http://schemas.microsoft.com/office/drawing/2014/main" val="1057495249"/>
                    </a:ext>
                  </a:extLst>
                </a:gridCol>
                <a:gridCol w="765385">
                  <a:extLst>
                    <a:ext uri="{9D8B030D-6E8A-4147-A177-3AD203B41FA5}">
                      <a16:colId xmlns:a16="http://schemas.microsoft.com/office/drawing/2014/main" val="3082682727"/>
                    </a:ext>
                  </a:extLst>
                </a:gridCol>
                <a:gridCol w="705178">
                  <a:extLst>
                    <a:ext uri="{9D8B030D-6E8A-4147-A177-3AD203B41FA5}">
                      <a16:colId xmlns:a16="http://schemas.microsoft.com/office/drawing/2014/main" val="2274018203"/>
                    </a:ext>
                  </a:extLst>
                </a:gridCol>
                <a:gridCol w="938481">
                  <a:extLst>
                    <a:ext uri="{9D8B030D-6E8A-4147-A177-3AD203B41FA5}">
                      <a16:colId xmlns:a16="http://schemas.microsoft.com/office/drawing/2014/main" val="1800607781"/>
                    </a:ext>
                  </a:extLst>
                </a:gridCol>
                <a:gridCol w="938481">
                  <a:extLst>
                    <a:ext uri="{9D8B030D-6E8A-4147-A177-3AD203B41FA5}">
                      <a16:colId xmlns:a16="http://schemas.microsoft.com/office/drawing/2014/main" val="253594682"/>
                    </a:ext>
                  </a:extLst>
                </a:gridCol>
                <a:gridCol w="794736">
                  <a:extLst>
                    <a:ext uri="{9D8B030D-6E8A-4147-A177-3AD203B41FA5}">
                      <a16:colId xmlns:a16="http://schemas.microsoft.com/office/drawing/2014/main" val="4075852967"/>
                    </a:ext>
                  </a:extLst>
                </a:gridCol>
              </a:tblGrid>
              <a:tr h="20355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Name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0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Position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# students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Term _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Term _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945486"/>
                  </a:ext>
                </a:extLst>
              </a:tr>
              <a:tr h="96162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Total contact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min # students)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Home visits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Classroom visits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min # students)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Student report card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# students)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Total contact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min # students)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Home visits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Classroom visits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min # students)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015627"/>
                  </a:ext>
                </a:extLst>
              </a:tr>
              <a:tr h="2286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4515885"/>
                  </a:ext>
                </a:extLst>
              </a:tr>
              <a:tr h="2542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4925113"/>
                  </a:ext>
                </a:extLst>
              </a:tr>
              <a:tr h="2286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 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740021"/>
                  </a:ext>
                </a:extLst>
              </a:tr>
              <a:tr h="2286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028739"/>
                  </a:ext>
                </a:extLst>
              </a:tr>
              <a:tr h="2286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221586"/>
                  </a:ext>
                </a:extLst>
              </a:tr>
              <a:tr h="22864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 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3711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499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-1186" b="16185"/>
          <a:stretch/>
        </p:blipFill>
        <p:spPr>
          <a:xfrm>
            <a:off x="0" y="-34346"/>
            <a:ext cx="9144000" cy="689234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05E2DC0-6E8F-4278-8AA9-A9CFED5AF647}"/>
              </a:ext>
            </a:extLst>
          </p:cNvPr>
          <p:cNvSpPr txBox="1">
            <a:spLocks/>
          </p:cNvSpPr>
          <p:nvPr/>
        </p:nvSpPr>
        <p:spPr>
          <a:xfrm>
            <a:off x="1273812" y="3315936"/>
            <a:ext cx="6283745" cy="5967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2800" b="1" i="0" dirty="0" smtClean="0">
                <a:solidFill>
                  <a:schemeClr val="accent3"/>
                </a:solidFill>
                <a:latin typeface="+mj-lt"/>
                <a:ea typeface="+mj-ea"/>
                <a:cs typeface="Calibri"/>
              </a:rPr>
              <a:t>Positive High Expectation Culture</a:t>
            </a:r>
            <a:endParaRPr lang="en-AU" sz="2800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j-lt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04718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3BBB7-FD7E-4442-BC0F-AF4D0D39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Positive high expectation culture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3F1B73-EF0C-B240-A353-058C4F17FF8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D7E63F93-6DB8-4183-A660-14D35A78079A}" type="slidenum">
              <a:rPr lang="en-AU" smtClean="0"/>
              <a:pPr>
                <a:defRPr/>
              </a:pPr>
              <a:t>12</a:t>
            </a:fld>
            <a:endParaRPr lang="en-AU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A1475-B52E-40F8-AB0D-BA6BB55B0CA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52438" y="1085789"/>
            <a:ext cx="8227560" cy="430887"/>
          </a:xfrm>
        </p:spPr>
        <p:txBody>
          <a:bodyPr/>
          <a:lstStyle/>
          <a:p>
            <a:pPr marL="0" indent="0">
              <a:buNone/>
            </a:pPr>
            <a:r>
              <a:rPr lang="en-US" sz="1400" i="1" dirty="0">
                <a:solidFill>
                  <a:schemeClr val="tx2"/>
                </a:solidFill>
              </a:rPr>
              <a:t>Leading a positive high expectations culture that leaders, school faculty, students and families and all the community embrace</a:t>
            </a:r>
            <a:endParaRPr lang="en-AU" sz="1400" i="1" dirty="0">
              <a:solidFill>
                <a:schemeClr val="tx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5FA4B27-6AA9-1B24-92EE-E606320727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648830"/>
              </p:ext>
            </p:extLst>
          </p:nvPr>
        </p:nvGraphicFramePr>
        <p:xfrm>
          <a:off x="456403" y="1628725"/>
          <a:ext cx="8227560" cy="28609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6244">
                  <a:extLst>
                    <a:ext uri="{9D8B030D-6E8A-4147-A177-3AD203B41FA5}">
                      <a16:colId xmlns:a16="http://schemas.microsoft.com/office/drawing/2014/main" val="1935271875"/>
                    </a:ext>
                  </a:extLst>
                </a:gridCol>
                <a:gridCol w="1442829">
                  <a:extLst>
                    <a:ext uri="{9D8B030D-6E8A-4147-A177-3AD203B41FA5}">
                      <a16:colId xmlns:a16="http://schemas.microsoft.com/office/drawing/2014/main" val="301892377"/>
                    </a:ext>
                  </a:extLst>
                </a:gridCol>
                <a:gridCol w="1442829">
                  <a:extLst>
                    <a:ext uri="{9D8B030D-6E8A-4147-A177-3AD203B41FA5}">
                      <a16:colId xmlns:a16="http://schemas.microsoft.com/office/drawing/2014/main" val="3930604280"/>
                    </a:ext>
                  </a:extLst>
                </a:gridCol>
                <a:gridCol w="1442829">
                  <a:extLst>
                    <a:ext uri="{9D8B030D-6E8A-4147-A177-3AD203B41FA5}">
                      <a16:colId xmlns:a16="http://schemas.microsoft.com/office/drawing/2014/main" val="3680555257"/>
                    </a:ext>
                  </a:extLst>
                </a:gridCol>
                <a:gridCol w="1442829">
                  <a:extLst>
                    <a:ext uri="{9D8B030D-6E8A-4147-A177-3AD203B41FA5}">
                      <a16:colId xmlns:a16="http://schemas.microsoft.com/office/drawing/2014/main" val="1057586083"/>
                    </a:ext>
                  </a:extLst>
                </a:gridCol>
              </a:tblGrid>
              <a:tr h="27102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Name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Term __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Term __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3196694"/>
                  </a:ext>
                </a:extLst>
              </a:tr>
              <a:tr h="29982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Major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Minor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Major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Minor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88549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9687750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 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 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 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903616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8686434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256319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 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 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 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274073"/>
                  </a:ext>
                </a:extLst>
              </a:tr>
              <a:tr h="3816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 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543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867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-1186" b="16185"/>
          <a:stretch/>
        </p:blipFill>
        <p:spPr>
          <a:xfrm>
            <a:off x="0" y="-34346"/>
            <a:ext cx="9144000" cy="6892346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05E2DC0-6E8F-4278-8AA9-A9CFED5AF647}"/>
              </a:ext>
            </a:extLst>
          </p:cNvPr>
          <p:cNvSpPr txBox="1">
            <a:spLocks/>
          </p:cNvSpPr>
          <p:nvPr/>
        </p:nvSpPr>
        <p:spPr>
          <a:xfrm>
            <a:off x="1273812" y="3315936"/>
            <a:ext cx="6283745" cy="5967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2800" b="1" i="0" dirty="0">
                <a:solidFill>
                  <a:schemeClr val="accent3"/>
                </a:solidFill>
                <a:latin typeface="+mj-lt"/>
                <a:ea typeface="+mj-ea"/>
                <a:cs typeface="Calibri"/>
              </a:rPr>
              <a:t>Programs</a:t>
            </a:r>
            <a:endParaRPr lang="en-AU" sz="2800" b="1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j-lt"/>
              <a:ea typeface="+mj-ea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4051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14</a:t>
            </a:fld>
            <a:endParaRPr lang="en-AU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1749140-16FA-4C97-A855-59BC666FF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0" tIns="0" rIns="0" bIns="0" anchor="t">
            <a:spAutoFit/>
          </a:bodyPr>
          <a:lstStyle/>
          <a:p>
            <a:pPr marL="1270"/>
            <a:r>
              <a:rPr lang="en-AU"/>
              <a:t>Oz-e English</a:t>
            </a:r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E2B96AA-0AD6-EAE8-E4A1-BBCEA0D2F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497389"/>
              </p:ext>
            </p:extLst>
          </p:nvPr>
        </p:nvGraphicFramePr>
        <p:xfrm>
          <a:off x="444503" y="1407365"/>
          <a:ext cx="8166289" cy="10903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1545">
                  <a:extLst>
                    <a:ext uri="{9D8B030D-6E8A-4147-A177-3AD203B41FA5}">
                      <a16:colId xmlns:a16="http://schemas.microsoft.com/office/drawing/2014/main" val="3916267162"/>
                    </a:ext>
                  </a:extLst>
                </a:gridCol>
                <a:gridCol w="2295935">
                  <a:extLst>
                    <a:ext uri="{9D8B030D-6E8A-4147-A177-3AD203B41FA5}">
                      <a16:colId xmlns:a16="http://schemas.microsoft.com/office/drawing/2014/main" val="232665888"/>
                    </a:ext>
                  </a:extLst>
                </a:gridCol>
                <a:gridCol w="1038716">
                  <a:extLst>
                    <a:ext uri="{9D8B030D-6E8A-4147-A177-3AD203B41FA5}">
                      <a16:colId xmlns:a16="http://schemas.microsoft.com/office/drawing/2014/main" val="1051429956"/>
                    </a:ext>
                  </a:extLst>
                </a:gridCol>
                <a:gridCol w="1743884">
                  <a:extLst>
                    <a:ext uri="{9D8B030D-6E8A-4147-A177-3AD203B41FA5}">
                      <a16:colId xmlns:a16="http://schemas.microsoft.com/office/drawing/2014/main" val="2282572023"/>
                    </a:ext>
                  </a:extLst>
                </a:gridCol>
                <a:gridCol w="1526209">
                  <a:extLst>
                    <a:ext uri="{9D8B030D-6E8A-4147-A177-3AD203B41FA5}">
                      <a16:colId xmlns:a16="http://schemas.microsoft.com/office/drawing/2014/main" val="586145692"/>
                    </a:ext>
                  </a:extLst>
                </a:gridCol>
              </a:tblGrid>
              <a:tr h="3833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Progress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Mastery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75%)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899595"/>
                  </a:ext>
                </a:extLst>
              </a:tr>
              <a:tr h="287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059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577455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2085721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15</a:t>
            </a:fld>
            <a:endParaRPr lang="en-AU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1749140-16FA-4C97-A855-59BC666FF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4" y="501940"/>
            <a:ext cx="8235494" cy="861774"/>
          </a:xfrm>
        </p:spPr>
        <p:txBody>
          <a:bodyPr wrap="square" lIns="0" tIns="0" rIns="0" bIns="0" anchor="t">
            <a:spAutoFit/>
          </a:bodyPr>
          <a:lstStyle/>
          <a:p>
            <a:pPr marL="1270"/>
            <a:r>
              <a:rPr lang="en-AU"/>
              <a:t>Oz-e English Writing (Language)</a:t>
            </a:r>
            <a:endParaRPr lang="en-AU" b="0"/>
          </a:p>
          <a:p>
            <a:pPr marL="1270"/>
            <a:endParaRPr lang="en-AU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2B96AA-0AD6-EAE8-E4A1-BBCEA0D2F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236387"/>
              </p:ext>
            </p:extLst>
          </p:nvPr>
        </p:nvGraphicFramePr>
        <p:xfrm>
          <a:off x="513709" y="1437845"/>
          <a:ext cx="8166289" cy="1100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1545">
                  <a:extLst>
                    <a:ext uri="{9D8B030D-6E8A-4147-A177-3AD203B41FA5}">
                      <a16:colId xmlns:a16="http://schemas.microsoft.com/office/drawing/2014/main" val="3916267162"/>
                    </a:ext>
                  </a:extLst>
                </a:gridCol>
                <a:gridCol w="2295935">
                  <a:extLst>
                    <a:ext uri="{9D8B030D-6E8A-4147-A177-3AD203B41FA5}">
                      <a16:colId xmlns:a16="http://schemas.microsoft.com/office/drawing/2014/main" val="232665888"/>
                    </a:ext>
                  </a:extLst>
                </a:gridCol>
                <a:gridCol w="1038716">
                  <a:extLst>
                    <a:ext uri="{9D8B030D-6E8A-4147-A177-3AD203B41FA5}">
                      <a16:colId xmlns:a16="http://schemas.microsoft.com/office/drawing/2014/main" val="1051429956"/>
                    </a:ext>
                  </a:extLst>
                </a:gridCol>
                <a:gridCol w="1743884">
                  <a:extLst>
                    <a:ext uri="{9D8B030D-6E8A-4147-A177-3AD203B41FA5}">
                      <a16:colId xmlns:a16="http://schemas.microsoft.com/office/drawing/2014/main" val="2282572023"/>
                    </a:ext>
                  </a:extLst>
                </a:gridCol>
                <a:gridCol w="1526209">
                  <a:extLst>
                    <a:ext uri="{9D8B030D-6E8A-4147-A177-3AD203B41FA5}">
                      <a16:colId xmlns:a16="http://schemas.microsoft.com/office/drawing/2014/main" val="586145692"/>
                    </a:ext>
                  </a:extLst>
                </a:gridCol>
              </a:tblGrid>
              <a:tr h="3833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Progress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Mastery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75%)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899595"/>
                  </a:ext>
                </a:extLst>
              </a:tr>
              <a:tr h="287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059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57745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1973038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16</a:t>
            </a:fld>
            <a:endParaRPr lang="en-AU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1749140-16FA-4C97-A855-59BC666FF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4" y="501940"/>
            <a:ext cx="8235494" cy="430887"/>
          </a:xfrm>
        </p:spPr>
        <p:txBody>
          <a:bodyPr wrap="square" lIns="0" tIns="0" rIns="0" bIns="0" anchor="t">
            <a:spAutoFit/>
          </a:bodyPr>
          <a:lstStyle/>
          <a:p>
            <a:pPr marL="1270"/>
            <a:r>
              <a:rPr lang="en-AU"/>
              <a:t>Oz-e Language</a:t>
            </a:r>
            <a:endParaRPr lang="en-AU" b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2B96AA-0AD6-EAE8-E4A1-BBCEA0D2F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0405571"/>
              </p:ext>
            </p:extLst>
          </p:nvPr>
        </p:nvGraphicFramePr>
        <p:xfrm>
          <a:off x="479106" y="1506425"/>
          <a:ext cx="8166289" cy="1100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1545">
                  <a:extLst>
                    <a:ext uri="{9D8B030D-6E8A-4147-A177-3AD203B41FA5}">
                      <a16:colId xmlns:a16="http://schemas.microsoft.com/office/drawing/2014/main" val="3916267162"/>
                    </a:ext>
                  </a:extLst>
                </a:gridCol>
                <a:gridCol w="2295935">
                  <a:extLst>
                    <a:ext uri="{9D8B030D-6E8A-4147-A177-3AD203B41FA5}">
                      <a16:colId xmlns:a16="http://schemas.microsoft.com/office/drawing/2014/main" val="232665888"/>
                    </a:ext>
                  </a:extLst>
                </a:gridCol>
                <a:gridCol w="1038716">
                  <a:extLst>
                    <a:ext uri="{9D8B030D-6E8A-4147-A177-3AD203B41FA5}">
                      <a16:colId xmlns:a16="http://schemas.microsoft.com/office/drawing/2014/main" val="1051429956"/>
                    </a:ext>
                  </a:extLst>
                </a:gridCol>
                <a:gridCol w="1743884">
                  <a:extLst>
                    <a:ext uri="{9D8B030D-6E8A-4147-A177-3AD203B41FA5}">
                      <a16:colId xmlns:a16="http://schemas.microsoft.com/office/drawing/2014/main" val="2282572023"/>
                    </a:ext>
                  </a:extLst>
                </a:gridCol>
                <a:gridCol w="1526209">
                  <a:extLst>
                    <a:ext uri="{9D8B030D-6E8A-4147-A177-3AD203B41FA5}">
                      <a16:colId xmlns:a16="http://schemas.microsoft.com/office/drawing/2014/main" val="586145692"/>
                    </a:ext>
                  </a:extLst>
                </a:gridCol>
              </a:tblGrid>
              <a:tr h="3833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Progress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Mastery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75%)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899595"/>
                  </a:ext>
                </a:extLst>
              </a:tr>
              <a:tr h="287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059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57745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36210995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17</a:t>
            </a:fld>
            <a:endParaRPr lang="en-AU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1749140-16FA-4C97-A855-59BC666FF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504" y="501940"/>
            <a:ext cx="8235494" cy="430887"/>
          </a:xfrm>
        </p:spPr>
        <p:txBody>
          <a:bodyPr wrap="square" lIns="0" tIns="0" rIns="0" bIns="0" anchor="t">
            <a:spAutoFit/>
          </a:bodyPr>
          <a:lstStyle/>
          <a:p>
            <a:pPr marL="1270"/>
            <a:r>
              <a:rPr lang="en-AU" dirty="0"/>
              <a:t>Oz-e </a:t>
            </a:r>
            <a:r>
              <a:rPr lang="en-AU"/>
              <a:t>Maths</a:t>
            </a:r>
            <a:endParaRPr lang="en-AU" b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E2B96AA-0AD6-EAE8-E4A1-BBCEA0D2F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966578"/>
              </p:ext>
            </p:extLst>
          </p:nvPr>
        </p:nvGraphicFramePr>
        <p:xfrm>
          <a:off x="513708" y="1651205"/>
          <a:ext cx="8166289" cy="11006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1545">
                  <a:extLst>
                    <a:ext uri="{9D8B030D-6E8A-4147-A177-3AD203B41FA5}">
                      <a16:colId xmlns:a16="http://schemas.microsoft.com/office/drawing/2014/main" val="3916267162"/>
                    </a:ext>
                  </a:extLst>
                </a:gridCol>
                <a:gridCol w="2295935">
                  <a:extLst>
                    <a:ext uri="{9D8B030D-6E8A-4147-A177-3AD203B41FA5}">
                      <a16:colId xmlns:a16="http://schemas.microsoft.com/office/drawing/2014/main" val="232665888"/>
                    </a:ext>
                  </a:extLst>
                </a:gridCol>
                <a:gridCol w="1038716">
                  <a:extLst>
                    <a:ext uri="{9D8B030D-6E8A-4147-A177-3AD203B41FA5}">
                      <a16:colId xmlns:a16="http://schemas.microsoft.com/office/drawing/2014/main" val="1051429956"/>
                    </a:ext>
                  </a:extLst>
                </a:gridCol>
                <a:gridCol w="1743884">
                  <a:extLst>
                    <a:ext uri="{9D8B030D-6E8A-4147-A177-3AD203B41FA5}">
                      <a16:colId xmlns:a16="http://schemas.microsoft.com/office/drawing/2014/main" val="2282572023"/>
                    </a:ext>
                  </a:extLst>
                </a:gridCol>
                <a:gridCol w="1526209">
                  <a:extLst>
                    <a:ext uri="{9D8B030D-6E8A-4147-A177-3AD203B41FA5}">
                      <a16:colId xmlns:a16="http://schemas.microsoft.com/office/drawing/2014/main" val="586145692"/>
                    </a:ext>
                  </a:extLst>
                </a:gridCol>
              </a:tblGrid>
              <a:tr h="3833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Progress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Mastery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75%)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5899595"/>
                  </a:ext>
                </a:extLst>
              </a:tr>
              <a:tr h="287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022059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5577455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583227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18</a:t>
            </a:fld>
            <a:endParaRPr lang="en-AU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DD5E987-36CE-4396-A4E4-37A7B7821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0" tIns="0" rIns="0" bIns="0" anchor="t">
            <a:spAutoFit/>
          </a:bodyPr>
          <a:lstStyle/>
          <a:p>
            <a:pPr marL="1270"/>
            <a:r>
              <a:rPr lang="en-AU"/>
              <a:t>Oz-e science</a:t>
            </a:r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88BB9B-2916-16B6-4284-780597504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90721"/>
              </p:ext>
            </p:extLst>
          </p:nvPr>
        </p:nvGraphicFramePr>
        <p:xfrm>
          <a:off x="444503" y="1492077"/>
          <a:ext cx="8342470" cy="13071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8913">
                  <a:extLst>
                    <a:ext uri="{9D8B030D-6E8A-4147-A177-3AD203B41FA5}">
                      <a16:colId xmlns:a16="http://schemas.microsoft.com/office/drawing/2014/main" val="3193105032"/>
                    </a:ext>
                  </a:extLst>
                </a:gridCol>
                <a:gridCol w="1278913">
                  <a:extLst>
                    <a:ext uri="{9D8B030D-6E8A-4147-A177-3AD203B41FA5}">
                      <a16:colId xmlns:a16="http://schemas.microsoft.com/office/drawing/2014/main" val="1438472614"/>
                    </a:ext>
                  </a:extLst>
                </a:gridCol>
                <a:gridCol w="1661092">
                  <a:extLst>
                    <a:ext uri="{9D8B030D-6E8A-4147-A177-3AD203B41FA5}">
                      <a16:colId xmlns:a16="http://schemas.microsoft.com/office/drawing/2014/main" val="212906387"/>
                    </a:ext>
                  </a:extLst>
                </a:gridCol>
                <a:gridCol w="1661092">
                  <a:extLst>
                    <a:ext uri="{9D8B030D-6E8A-4147-A177-3AD203B41FA5}">
                      <a16:colId xmlns:a16="http://schemas.microsoft.com/office/drawing/2014/main" val="3541218226"/>
                    </a:ext>
                  </a:extLst>
                </a:gridCol>
                <a:gridCol w="1231230">
                  <a:extLst>
                    <a:ext uri="{9D8B030D-6E8A-4147-A177-3AD203B41FA5}">
                      <a16:colId xmlns:a16="http://schemas.microsoft.com/office/drawing/2014/main" val="4210612852"/>
                    </a:ext>
                  </a:extLst>
                </a:gridCol>
                <a:gridCol w="1231230">
                  <a:extLst>
                    <a:ext uri="{9D8B030D-6E8A-4147-A177-3AD203B41FA5}">
                      <a16:colId xmlns:a16="http://schemas.microsoft.com/office/drawing/2014/main" val="824857579"/>
                    </a:ext>
                  </a:extLst>
                </a:gridCol>
              </a:tblGrid>
              <a:tr h="5833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Progress 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 .8 lessons/ week)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Final assessment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80%)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Activity 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engagement 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378278"/>
                  </a:ext>
                </a:extLst>
              </a:tr>
              <a:tr h="241295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0" dirty="0">
                          <a:effectLst/>
                        </a:rPr>
                        <a:t>Biology</a:t>
                      </a:r>
                      <a:endParaRPr lang="en-A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468113"/>
                  </a:ext>
                </a:extLst>
              </a:tr>
              <a:tr h="241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552632"/>
                  </a:ext>
                </a:extLst>
              </a:tr>
              <a:tr h="241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00932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351023E-E2EB-925D-8F8A-ED594CD356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048267"/>
              </p:ext>
            </p:extLst>
          </p:nvPr>
        </p:nvGraphicFramePr>
        <p:xfrm>
          <a:off x="444503" y="3066113"/>
          <a:ext cx="8342470" cy="13071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8913">
                  <a:extLst>
                    <a:ext uri="{9D8B030D-6E8A-4147-A177-3AD203B41FA5}">
                      <a16:colId xmlns:a16="http://schemas.microsoft.com/office/drawing/2014/main" val="1584146689"/>
                    </a:ext>
                  </a:extLst>
                </a:gridCol>
                <a:gridCol w="1278913">
                  <a:extLst>
                    <a:ext uri="{9D8B030D-6E8A-4147-A177-3AD203B41FA5}">
                      <a16:colId xmlns:a16="http://schemas.microsoft.com/office/drawing/2014/main" val="2351588794"/>
                    </a:ext>
                  </a:extLst>
                </a:gridCol>
                <a:gridCol w="1661092">
                  <a:extLst>
                    <a:ext uri="{9D8B030D-6E8A-4147-A177-3AD203B41FA5}">
                      <a16:colId xmlns:a16="http://schemas.microsoft.com/office/drawing/2014/main" val="1508813628"/>
                    </a:ext>
                  </a:extLst>
                </a:gridCol>
                <a:gridCol w="1661092">
                  <a:extLst>
                    <a:ext uri="{9D8B030D-6E8A-4147-A177-3AD203B41FA5}">
                      <a16:colId xmlns:a16="http://schemas.microsoft.com/office/drawing/2014/main" val="3727596228"/>
                    </a:ext>
                  </a:extLst>
                </a:gridCol>
                <a:gridCol w="1231230">
                  <a:extLst>
                    <a:ext uri="{9D8B030D-6E8A-4147-A177-3AD203B41FA5}">
                      <a16:colId xmlns:a16="http://schemas.microsoft.com/office/drawing/2014/main" val="2922272303"/>
                    </a:ext>
                  </a:extLst>
                </a:gridCol>
                <a:gridCol w="1231230">
                  <a:extLst>
                    <a:ext uri="{9D8B030D-6E8A-4147-A177-3AD203B41FA5}">
                      <a16:colId xmlns:a16="http://schemas.microsoft.com/office/drawing/2014/main" val="15800439"/>
                    </a:ext>
                  </a:extLst>
                </a:gridCol>
              </a:tblGrid>
              <a:tr h="5833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Progress 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 .8 lessons/ week)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Final assessment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80%)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Activity 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engagement 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03815"/>
                  </a:ext>
                </a:extLst>
              </a:tr>
              <a:tr h="241295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Segoe UI" panose="020B0502040204020203" pitchFamily="34" charset="0"/>
                        </a:rPr>
                        <a:t>C</a:t>
                      </a:r>
                      <a:r>
                        <a:rPr lang="en-AU" sz="1000" b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MS Mincho" panose="02020609040205080304" pitchFamily="49" charset="-128"/>
                          <a:cs typeface="Segoe UI" panose="020B0502040204020203" pitchFamily="34" charset="0"/>
                        </a:rPr>
                        <a:t>hemistry</a:t>
                      </a:r>
                      <a:endParaRPr lang="en-A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294863"/>
                  </a:ext>
                </a:extLst>
              </a:tr>
              <a:tr h="241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64988"/>
                  </a:ext>
                </a:extLst>
              </a:tr>
              <a:tr h="241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047176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65723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F8F3EF2-500D-4080-ACAA-18EC0A879F45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52438" y="1550288"/>
            <a:ext cx="8227560" cy="246221"/>
          </a:xfrm>
        </p:spPr>
        <p:txBody>
          <a:bodyPr/>
          <a:lstStyle/>
          <a:p>
            <a:pPr marL="0" indent="0">
              <a:buNone/>
            </a:pPr>
            <a:r>
              <a:rPr lang="en-AU" sz="1600" b="1" dirty="0"/>
              <a:t>Purpose</a:t>
            </a:r>
            <a:endParaRPr lang="en-AU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AC3DA6-8CF3-49F6-9D26-CFE4905DA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Introduction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D47F2F-2CBC-435F-BC88-856CB08BB5A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7D292F6-9E54-4414-89B4-05024E3A9341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0EB3EA1-7F48-4202-8029-04216AA7AD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52438" y="1905000"/>
            <a:ext cx="8227560" cy="4473574"/>
          </a:xfrm>
          <a:noFill/>
        </p:spPr>
        <p:txBody>
          <a:bodyPr vert="horz" lIns="0" tIns="0" rIns="0" bIns="0" anchor="t"/>
          <a:lstStyle/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b="1" dirty="0">
                <a:solidFill>
                  <a:schemeClr val="accent1"/>
                </a:solidFill>
              </a:rPr>
              <a:t>Contents</a:t>
            </a:r>
          </a:p>
          <a:p>
            <a:pPr marL="342900" indent="-342900">
              <a:buAutoNum type="arabicParenR"/>
            </a:pPr>
            <a:r>
              <a:rPr lang="en-AU" dirty="0"/>
              <a:t>8 Cycles of school practice implementation</a:t>
            </a:r>
          </a:p>
          <a:p>
            <a:pPr marL="342900" indent="-342900">
              <a:buAutoNum type="arabicParenR"/>
            </a:pPr>
            <a:r>
              <a:rPr lang="en-AU" dirty="0"/>
              <a:t>Positive high expectation culture</a:t>
            </a:r>
          </a:p>
          <a:p>
            <a:pPr marL="342900" indent="-342900">
              <a:buAutoNum type="arabicParenR"/>
            </a:pPr>
            <a:r>
              <a:rPr lang="en-AU" dirty="0">
                <a:solidFill>
                  <a:schemeClr val="tx1"/>
                </a:solidFill>
              </a:rPr>
              <a:t>Program delivery and outcomes</a:t>
            </a:r>
          </a:p>
        </p:txBody>
      </p:sp>
    </p:spTree>
    <p:extLst>
      <p:ext uri="{BB962C8B-B14F-4D97-AF65-F5344CB8AC3E}">
        <p14:creationId xmlns:p14="http://schemas.microsoft.com/office/powerpoint/2010/main" val="1993350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19</a:t>
            </a:fld>
            <a:endParaRPr lang="en-AU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3DD5E987-36CE-4396-A4E4-37A7B7821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0" tIns="0" rIns="0" bIns="0" anchor="t">
            <a:spAutoFit/>
          </a:bodyPr>
          <a:lstStyle/>
          <a:p>
            <a:pPr marL="1270"/>
            <a:r>
              <a:rPr lang="en-AU"/>
              <a:t>Oz-e science</a:t>
            </a:r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088BB9B-2916-16B6-4284-780597504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145461"/>
              </p:ext>
            </p:extLst>
          </p:nvPr>
        </p:nvGraphicFramePr>
        <p:xfrm>
          <a:off x="444503" y="1492077"/>
          <a:ext cx="8342470" cy="13071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8913">
                  <a:extLst>
                    <a:ext uri="{9D8B030D-6E8A-4147-A177-3AD203B41FA5}">
                      <a16:colId xmlns:a16="http://schemas.microsoft.com/office/drawing/2014/main" val="3193105032"/>
                    </a:ext>
                  </a:extLst>
                </a:gridCol>
                <a:gridCol w="1278913">
                  <a:extLst>
                    <a:ext uri="{9D8B030D-6E8A-4147-A177-3AD203B41FA5}">
                      <a16:colId xmlns:a16="http://schemas.microsoft.com/office/drawing/2014/main" val="1438472614"/>
                    </a:ext>
                  </a:extLst>
                </a:gridCol>
                <a:gridCol w="1661092">
                  <a:extLst>
                    <a:ext uri="{9D8B030D-6E8A-4147-A177-3AD203B41FA5}">
                      <a16:colId xmlns:a16="http://schemas.microsoft.com/office/drawing/2014/main" val="212906387"/>
                    </a:ext>
                  </a:extLst>
                </a:gridCol>
                <a:gridCol w="1661092">
                  <a:extLst>
                    <a:ext uri="{9D8B030D-6E8A-4147-A177-3AD203B41FA5}">
                      <a16:colId xmlns:a16="http://schemas.microsoft.com/office/drawing/2014/main" val="3541218226"/>
                    </a:ext>
                  </a:extLst>
                </a:gridCol>
                <a:gridCol w="1231230">
                  <a:extLst>
                    <a:ext uri="{9D8B030D-6E8A-4147-A177-3AD203B41FA5}">
                      <a16:colId xmlns:a16="http://schemas.microsoft.com/office/drawing/2014/main" val="4210612852"/>
                    </a:ext>
                  </a:extLst>
                </a:gridCol>
                <a:gridCol w="1231230">
                  <a:extLst>
                    <a:ext uri="{9D8B030D-6E8A-4147-A177-3AD203B41FA5}">
                      <a16:colId xmlns:a16="http://schemas.microsoft.com/office/drawing/2014/main" val="824857579"/>
                    </a:ext>
                  </a:extLst>
                </a:gridCol>
              </a:tblGrid>
              <a:tr h="5833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Progress 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 .8 lessons/ week)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Final assessment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80%)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Activity 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engagement 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378278"/>
                  </a:ext>
                </a:extLst>
              </a:tr>
              <a:tr h="241295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0" dirty="0">
                          <a:effectLst/>
                        </a:rPr>
                        <a:t>Physics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468113"/>
                  </a:ext>
                </a:extLst>
              </a:tr>
              <a:tr h="241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552632"/>
                  </a:ext>
                </a:extLst>
              </a:tr>
              <a:tr h="241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00932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351023E-E2EB-925D-8F8A-ED594CD356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292475"/>
              </p:ext>
            </p:extLst>
          </p:nvPr>
        </p:nvGraphicFramePr>
        <p:xfrm>
          <a:off x="444503" y="3066113"/>
          <a:ext cx="8342470" cy="13071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8913">
                  <a:extLst>
                    <a:ext uri="{9D8B030D-6E8A-4147-A177-3AD203B41FA5}">
                      <a16:colId xmlns:a16="http://schemas.microsoft.com/office/drawing/2014/main" val="1584146689"/>
                    </a:ext>
                  </a:extLst>
                </a:gridCol>
                <a:gridCol w="1278913">
                  <a:extLst>
                    <a:ext uri="{9D8B030D-6E8A-4147-A177-3AD203B41FA5}">
                      <a16:colId xmlns:a16="http://schemas.microsoft.com/office/drawing/2014/main" val="2351588794"/>
                    </a:ext>
                  </a:extLst>
                </a:gridCol>
                <a:gridCol w="1661092">
                  <a:extLst>
                    <a:ext uri="{9D8B030D-6E8A-4147-A177-3AD203B41FA5}">
                      <a16:colId xmlns:a16="http://schemas.microsoft.com/office/drawing/2014/main" val="1508813628"/>
                    </a:ext>
                  </a:extLst>
                </a:gridCol>
                <a:gridCol w="1661092">
                  <a:extLst>
                    <a:ext uri="{9D8B030D-6E8A-4147-A177-3AD203B41FA5}">
                      <a16:colId xmlns:a16="http://schemas.microsoft.com/office/drawing/2014/main" val="3727596228"/>
                    </a:ext>
                  </a:extLst>
                </a:gridCol>
                <a:gridCol w="1231230">
                  <a:extLst>
                    <a:ext uri="{9D8B030D-6E8A-4147-A177-3AD203B41FA5}">
                      <a16:colId xmlns:a16="http://schemas.microsoft.com/office/drawing/2014/main" val="2922272303"/>
                    </a:ext>
                  </a:extLst>
                </a:gridCol>
                <a:gridCol w="1231230">
                  <a:extLst>
                    <a:ext uri="{9D8B030D-6E8A-4147-A177-3AD203B41FA5}">
                      <a16:colId xmlns:a16="http://schemas.microsoft.com/office/drawing/2014/main" val="15800439"/>
                    </a:ext>
                  </a:extLst>
                </a:gridCol>
              </a:tblGrid>
              <a:tr h="5833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Progress 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 .8 lessons/ week)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Final assessment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80%)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Activity 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engagement 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03815"/>
                  </a:ext>
                </a:extLst>
              </a:tr>
              <a:tr h="241295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MS Mincho"/>
                          <a:cs typeface="Segoe UI"/>
                        </a:rPr>
                        <a:t>Earth and Space Sciences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294863"/>
                  </a:ext>
                </a:extLst>
              </a:tr>
              <a:tr h="241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64988"/>
                  </a:ext>
                </a:extLst>
              </a:tr>
              <a:tr h="2412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047176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570686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20</a:t>
            </a:fld>
            <a:endParaRPr lang="en-A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2EEC9CB-07B0-4397-A659-A6965F180B15}"/>
              </a:ext>
            </a:extLst>
          </p:cNvPr>
          <p:cNvSpPr txBox="1"/>
          <p:nvPr/>
        </p:nvSpPr>
        <p:spPr>
          <a:xfrm>
            <a:off x="357027" y="3935699"/>
            <a:ext cx="6228968" cy="5078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900" i="0" dirty="0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* Lesson progress = (Ending lesson– starting lesson)/number of school days in the reporting period</a:t>
            </a:r>
          </a:p>
          <a:p>
            <a:r>
              <a:rPr lang="en-AU" sz="900" i="0" dirty="0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** Mastery = # of occurrences of students passing first time/# of occurrences of students taking the test</a:t>
            </a:r>
          </a:p>
          <a:p>
            <a:endParaRPr lang="en-AU" sz="900" i="0" dirty="0">
              <a:solidFill>
                <a:schemeClr val="bg2">
                  <a:lumMod val="10000"/>
                </a:schemeClr>
              </a:solidFill>
              <a:latin typeface="+mn-lt"/>
              <a:cs typeface="Calibri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3047FEF-2A52-41BD-ABD9-3247A678E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0" tIns="0" rIns="0" bIns="0" anchor="t">
            <a:spAutoFit/>
          </a:bodyPr>
          <a:lstStyle/>
          <a:p>
            <a:pPr marL="1270"/>
            <a:r>
              <a:rPr lang="en-AU"/>
              <a:t>Reading Mastery Signature Edition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F9D292C-91C0-22A2-DF1B-6335283DD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706627"/>
              </p:ext>
            </p:extLst>
          </p:nvPr>
        </p:nvGraphicFramePr>
        <p:xfrm>
          <a:off x="444504" y="1602152"/>
          <a:ext cx="8235493" cy="1847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0378">
                  <a:extLst>
                    <a:ext uri="{9D8B030D-6E8A-4147-A177-3AD203B41FA5}">
                      <a16:colId xmlns:a16="http://schemas.microsoft.com/office/drawing/2014/main" val="1488147263"/>
                    </a:ext>
                  </a:extLst>
                </a:gridCol>
                <a:gridCol w="1573253">
                  <a:extLst>
                    <a:ext uri="{9D8B030D-6E8A-4147-A177-3AD203B41FA5}">
                      <a16:colId xmlns:a16="http://schemas.microsoft.com/office/drawing/2014/main" val="2352318290"/>
                    </a:ext>
                  </a:extLst>
                </a:gridCol>
                <a:gridCol w="1284287">
                  <a:extLst>
                    <a:ext uri="{9D8B030D-6E8A-4147-A177-3AD203B41FA5}">
                      <a16:colId xmlns:a16="http://schemas.microsoft.com/office/drawing/2014/main" val="3198092637"/>
                    </a:ext>
                  </a:extLst>
                </a:gridCol>
                <a:gridCol w="1284287">
                  <a:extLst>
                    <a:ext uri="{9D8B030D-6E8A-4147-A177-3AD203B41FA5}">
                      <a16:colId xmlns:a16="http://schemas.microsoft.com/office/drawing/2014/main" val="3429810953"/>
                    </a:ext>
                  </a:extLst>
                </a:gridCol>
                <a:gridCol w="1091644">
                  <a:extLst>
                    <a:ext uri="{9D8B030D-6E8A-4147-A177-3AD203B41FA5}">
                      <a16:colId xmlns:a16="http://schemas.microsoft.com/office/drawing/2014/main" val="2351391048"/>
                    </a:ext>
                  </a:extLst>
                </a:gridCol>
                <a:gridCol w="1091644">
                  <a:extLst>
                    <a:ext uri="{9D8B030D-6E8A-4147-A177-3AD203B41FA5}">
                      <a16:colId xmlns:a16="http://schemas.microsoft.com/office/drawing/2014/main" val="1774843555"/>
                    </a:ext>
                  </a:extLst>
                </a:gridCol>
              </a:tblGrid>
              <a:tr h="4857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Progress*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Mastery**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75%)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Students at grade 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9048280"/>
                  </a:ext>
                </a:extLst>
              </a:tr>
              <a:tr h="2679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217311"/>
                  </a:ext>
                </a:extLst>
              </a:tr>
              <a:tr h="2679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215480"/>
                  </a:ext>
                </a:extLst>
              </a:tr>
              <a:tr h="2679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813664"/>
                  </a:ext>
                </a:extLst>
              </a:tr>
              <a:tr h="2679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783433"/>
                  </a:ext>
                </a:extLst>
              </a:tr>
              <a:tr h="26797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350754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3879197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square" lIns="0" tIns="0" rIns="0" bIns="0" anchor="t">
            <a:spAutoFit/>
          </a:bodyPr>
          <a:lstStyle/>
          <a:p>
            <a:pPr marL="1270"/>
            <a:r>
              <a:rPr lang="en-US"/>
              <a:t>Spelling Mastery Signature Edition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21</a:t>
            </a:fld>
            <a:endParaRPr lang="en-A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20B82B-D032-47F7-A03E-82D2F624B202}"/>
              </a:ext>
            </a:extLst>
          </p:cNvPr>
          <p:cNvSpPr txBox="1"/>
          <p:nvPr/>
        </p:nvSpPr>
        <p:spPr>
          <a:xfrm>
            <a:off x="320738" y="4484150"/>
            <a:ext cx="6534730" cy="5078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900" i="0" dirty="0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* Lesson progress = (Ending lesson– starting lesson)/number of school days in the reporting period</a:t>
            </a:r>
          </a:p>
          <a:p>
            <a:r>
              <a:rPr lang="en-AU" sz="900" i="0" dirty="0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** Mastery = # of occurrences of students passing first time/# of occurrences of students taking the test</a:t>
            </a:r>
          </a:p>
          <a:p>
            <a:endParaRPr lang="en-AU" sz="900" i="0" dirty="0">
              <a:solidFill>
                <a:schemeClr val="bg2">
                  <a:lumMod val="10000"/>
                </a:schemeClr>
              </a:solidFill>
              <a:latin typeface="+mn-lt"/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AC8EE84-11E5-6069-2591-C1FCF5C23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852920"/>
              </p:ext>
            </p:extLst>
          </p:nvPr>
        </p:nvGraphicFramePr>
        <p:xfrm>
          <a:off x="405610" y="1376737"/>
          <a:ext cx="8274389" cy="27317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3926">
                  <a:extLst>
                    <a:ext uri="{9D8B030D-6E8A-4147-A177-3AD203B41FA5}">
                      <a16:colId xmlns:a16="http://schemas.microsoft.com/office/drawing/2014/main" val="1122560541"/>
                    </a:ext>
                  </a:extLst>
                </a:gridCol>
                <a:gridCol w="1523517">
                  <a:extLst>
                    <a:ext uri="{9D8B030D-6E8A-4147-A177-3AD203B41FA5}">
                      <a16:colId xmlns:a16="http://schemas.microsoft.com/office/drawing/2014/main" val="889097783"/>
                    </a:ext>
                  </a:extLst>
                </a:gridCol>
                <a:gridCol w="1034299">
                  <a:extLst>
                    <a:ext uri="{9D8B030D-6E8A-4147-A177-3AD203B41FA5}">
                      <a16:colId xmlns:a16="http://schemas.microsoft.com/office/drawing/2014/main" val="1404936698"/>
                    </a:ext>
                  </a:extLst>
                </a:gridCol>
                <a:gridCol w="1091007">
                  <a:extLst>
                    <a:ext uri="{9D8B030D-6E8A-4147-A177-3AD203B41FA5}">
                      <a16:colId xmlns:a16="http://schemas.microsoft.com/office/drawing/2014/main" val="875813765"/>
                    </a:ext>
                  </a:extLst>
                </a:gridCol>
                <a:gridCol w="1240820">
                  <a:extLst>
                    <a:ext uri="{9D8B030D-6E8A-4147-A177-3AD203B41FA5}">
                      <a16:colId xmlns:a16="http://schemas.microsoft.com/office/drawing/2014/main" val="1307839383"/>
                    </a:ext>
                  </a:extLst>
                </a:gridCol>
                <a:gridCol w="1240820">
                  <a:extLst>
                    <a:ext uri="{9D8B030D-6E8A-4147-A177-3AD203B41FA5}">
                      <a16:colId xmlns:a16="http://schemas.microsoft.com/office/drawing/2014/main" val="2769526365"/>
                    </a:ext>
                  </a:extLst>
                </a:gridCol>
              </a:tblGrid>
              <a:tr h="4368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Progress*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Mastery**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75%)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Students at grade 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842926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855590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868930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10558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503424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736700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 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181373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367831" y="4880118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40612217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wrap="square" lIns="0" tIns="0" rIns="0" bIns="0" anchor="t">
            <a:spAutoFit/>
          </a:bodyPr>
          <a:lstStyle/>
          <a:p>
            <a:pPr marL="1270"/>
            <a:r>
              <a:rPr lang="en-US"/>
              <a:t>Corrective Math Concepts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22</a:t>
            </a:fld>
            <a:endParaRPr lang="en-A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D20B82B-D032-47F7-A03E-82D2F624B202}"/>
              </a:ext>
            </a:extLst>
          </p:cNvPr>
          <p:cNvSpPr txBox="1"/>
          <p:nvPr/>
        </p:nvSpPr>
        <p:spPr>
          <a:xfrm>
            <a:off x="320738" y="4484150"/>
            <a:ext cx="6534730" cy="50783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900" i="0" dirty="0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* Lesson progress = (Ending lesson– starting lesson)/number of school days in the reporting period</a:t>
            </a:r>
          </a:p>
          <a:p>
            <a:r>
              <a:rPr lang="en-AU" sz="900" i="0" dirty="0">
                <a:solidFill>
                  <a:schemeClr val="bg2">
                    <a:lumMod val="10000"/>
                  </a:schemeClr>
                </a:solidFill>
                <a:latin typeface="+mn-lt"/>
                <a:cs typeface="Arial"/>
              </a:rPr>
              <a:t>** Mastery = # of occurrences of students passing first time/# of occurrences of students taking the test</a:t>
            </a:r>
          </a:p>
          <a:p>
            <a:endParaRPr lang="en-AU" sz="900" i="0" dirty="0">
              <a:solidFill>
                <a:schemeClr val="bg2">
                  <a:lumMod val="10000"/>
                </a:schemeClr>
              </a:solidFill>
              <a:latin typeface="+mn-lt"/>
              <a:cs typeface="Calibri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AC8EE84-11E5-6069-2591-C1FCF5C231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702817"/>
              </p:ext>
            </p:extLst>
          </p:nvPr>
        </p:nvGraphicFramePr>
        <p:xfrm>
          <a:off x="405610" y="1376737"/>
          <a:ext cx="8274389" cy="2739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43926">
                  <a:extLst>
                    <a:ext uri="{9D8B030D-6E8A-4147-A177-3AD203B41FA5}">
                      <a16:colId xmlns:a16="http://schemas.microsoft.com/office/drawing/2014/main" val="1122560541"/>
                    </a:ext>
                  </a:extLst>
                </a:gridCol>
                <a:gridCol w="1523517">
                  <a:extLst>
                    <a:ext uri="{9D8B030D-6E8A-4147-A177-3AD203B41FA5}">
                      <a16:colId xmlns:a16="http://schemas.microsoft.com/office/drawing/2014/main" val="889097783"/>
                    </a:ext>
                  </a:extLst>
                </a:gridCol>
                <a:gridCol w="1034299">
                  <a:extLst>
                    <a:ext uri="{9D8B030D-6E8A-4147-A177-3AD203B41FA5}">
                      <a16:colId xmlns:a16="http://schemas.microsoft.com/office/drawing/2014/main" val="1404936698"/>
                    </a:ext>
                  </a:extLst>
                </a:gridCol>
                <a:gridCol w="1091007">
                  <a:extLst>
                    <a:ext uri="{9D8B030D-6E8A-4147-A177-3AD203B41FA5}">
                      <a16:colId xmlns:a16="http://schemas.microsoft.com/office/drawing/2014/main" val="875813765"/>
                    </a:ext>
                  </a:extLst>
                </a:gridCol>
                <a:gridCol w="1240820">
                  <a:extLst>
                    <a:ext uri="{9D8B030D-6E8A-4147-A177-3AD203B41FA5}">
                      <a16:colId xmlns:a16="http://schemas.microsoft.com/office/drawing/2014/main" val="1307839383"/>
                    </a:ext>
                  </a:extLst>
                </a:gridCol>
                <a:gridCol w="1240820">
                  <a:extLst>
                    <a:ext uri="{9D8B030D-6E8A-4147-A177-3AD203B41FA5}">
                      <a16:colId xmlns:a16="http://schemas.microsoft.com/office/drawing/2014/main" val="2769526365"/>
                    </a:ext>
                  </a:extLst>
                </a:gridCol>
              </a:tblGrid>
              <a:tr h="5054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Group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Progress*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 Mastery**</a:t>
                      </a:r>
                      <a:endParaRPr lang="en-AU" sz="1100" b="1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75%)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Students at grade level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5842926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855590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868930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9810558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503424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3736700"/>
                  </a:ext>
                </a:extLst>
              </a:tr>
              <a:tr h="372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 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181373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348384" y="4738065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40581552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0633DF-C198-427C-860A-5660C1317AB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839"/>
          <a:stretch/>
        </p:blipFill>
        <p:spPr>
          <a:xfrm>
            <a:off x="1064104" y="1916337"/>
            <a:ext cx="4688230" cy="2433990"/>
          </a:xfrm>
          <a:prstGeom prst="rect">
            <a:avLst/>
          </a:prstGeom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23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F0D4DCA-89E7-43BC-94F5-5E597ED167DE}"/>
              </a:ext>
            </a:extLst>
          </p:cNvPr>
          <p:cNvSpPr/>
          <p:nvPr/>
        </p:nvSpPr>
        <p:spPr>
          <a:xfrm>
            <a:off x="388961" y="1001967"/>
            <a:ext cx="8692528" cy="31000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Arial"/>
                <a:cs typeface="Arial"/>
              </a:rPr>
              <a:t>Support families to engage in their children’s education and health so that all the children are school-ready</a:t>
            </a:r>
            <a:endParaRPr lang="en-AU" sz="14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03362512-5FAB-4F90-9196-F6391068BF5B}"/>
              </a:ext>
            </a:extLst>
          </p:cNvPr>
          <p:cNvGrpSpPr/>
          <p:nvPr/>
        </p:nvGrpSpPr>
        <p:grpSpPr>
          <a:xfrm>
            <a:off x="6279002" y="2071490"/>
            <a:ext cx="2416840" cy="1627390"/>
            <a:chOff x="5960286" y="1860513"/>
            <a:chExt cx="1983449" cy="162739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7B84A8F3-A014-4752-AAA4-3987A37D5EA5}"/>
                </a:ext>
              </a:extLst>
            </p:cNvPr>
            <p:cNvSpPr/>
            <p:nvPr/>
          </p:nvSpPr>
          <p:spPr>
            <a:xfrm>
              <a:off x="5962304" y="2547884"/>
              <a:ext cx="1951689" cy="2241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100" b="1" i="0">
                  <a:solidFill>
                    <a:schemeClr val="tx2"/>
                  </a:solidFill>
                </a:rPr>
                <a:t>Term 2 average: 85%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F3917C6-5211-45A3-87A0-E629ABA67DE0}"/>
                </a:ext>
              </a:extLst>
            </p:cNvPr>
            <p:cNvSpPr/>
            <p:nvPr/>
          </p:nvSpPr>
          <p:spPr>
            <a:xfrm>
              <a:off x="5960286" y="3263800"/>
              <a:ext cx="1983449" cy="2241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100" b="1" i="0" dirty="0">
                  <a:solidFill>
                    <a:schemeClr val="tx2"/>
                  </a:solidFill>
                </a:rPr>
                <a:t>Term 3 average: 80%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080076F-86DC-4EC4-B7FA-C81A393991DE}"/>
                </a:ext>
              </a:extLst>
            </p:cNvPr>
            <p:cNvSpPr/>
            <p:nvPr/>
          </p:nvSpPr>
          <p:spPr>
            <a:xfrm>
              <a:off x="5960286" y="1860513"/>
              <a:ext cx="1955726" cy="22410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100" b="1" i="0" dirty="0">
                  <a:solidFill>
                    <a:schemeClr val="tx2"/>
                  </a:solidFill>
                </a:rPr>
                <a:t>Term 1 average: 89%</a:t>
              </a:r>
            </a:p>
          </p:txBody>
        </p:sp>
        <p:sp>
          <p:nvSpPr>
            <p:cNvPr id="17" name="Arrow: Down 16">
              <a:extLst>
                <a:ext uri="{FF2B5EF4-FFF2-40B4-BE49-F238E27FC236}">
                  <a16:creationId xmlns:a16="http://schemas.microsoft.com/office/drawing/2014/main" id="{2AE52305-AFAC-47AD-9B0C-F99C4544B32F}"/>
                </a:ext>
              </a:extLst>
            </p:cNvPr>
            <p:cNvSpPr/>
            <p:nvPr/>
          </p:nvSpPr>
          <p:spPr>
            <a:xfrm>
              <a:off x="6573319" y="2218471"/>
              <a:ext cx="757382" cy="224103"/>
            </a:xfrm>
            <a:prstGeom prst="downArrow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AU" sz="1100" b="1" i="0">
                  <a:solidFill>
                    <a:schemeClr val="tx2"/>
                  </a:solidFill>
                </a:rPr>
                <a:t>-4%</a:t>
              </a:r>
            </a:p>
          </p:txBody>
        </p:sp>
        <p:sp>
          <p:nvSpPr>
            <p:cNvPr id="22" name="Arrow: Down 21">
              <a:extLst>
                <a:ext uri="{FF2B5EF4-FFF2-40B4-BE49-F238E27FC236}">
                  <a16:creationId xmlns:a16="http://schemas.microsoft.com/office/drawing/2014/main" id="{3D82A2CF-9419-4482-9782-B83D0B7B8FD9}"/>
                </a:ext>
              </a:extLst>
            </p:cNvPr>
            <p:cNvSpPr/>
            <p:nvPr/>
          </p:nvSpPr>
          <p:spPr>
            <a:xfrm>
              <a:off x="6559457" y="2905842"/>
              <a:ext cx="757382" cy="224103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AU" sz="1100" b="1" i="0">
                  <a:solidFill>
                    <a:schemeClr val="tx2"/>
                  </a:solidFill>
                </a:rPr>
                <a:t>-6%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A5543094-05C5-460A-B67A-C897BB7AC962}"/>
              </a:ext>
            </a:extLst>
          </p:cNvPr>
          <p:cNvSpPr txBox="1"/>
          <p:nvPr/>
        </p:nvSpPr>
        <p:spPr>
          <a:xfrm>
            <a:off x="1464847" y="1608560"/>
            <a:ext cx="4064317" cy="30777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AU" sz="1400" b="1" i="0" dirty="0">
                <a:solidFill>
                  <a:srgbClr val="3F3F3F"/>
                </a:solidFill>
                <a:latin typeface="Calibri"/>
                <a:cs typeface="Calibri"/>
              </a:rPr>
              <a:t>Attendance Term ____, 202__ 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4FA26B26-F95D-459F-906A-7014C5F8178B}"/>
              </a:ext>
            </a:extLst>
          </p:cNvPr>
          <p:cNvSpPr txBox="1"/>
          <p:nvPr/>
        </p:nvSpPr>
        <p:spPr>
          <a:xfrm>
            <a:off x="4169232" y="2276908"/>
            <a:ext cx="1238865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1000">
                <a:solidFill>
                  <a:srgbClr val="3F3F3F"/>
                </a:solidFill>
                <a:latin typeface="Calibri"/>
                <a:cs typeface="Calibri"/>
              </a:rPr>
              <a:t>QLD average 91%</a:t>
            </a:r>
            <a:endParaRPr lang="en-AU" sz="1600">
              <a:solidFill>
                <a:srgbClr val="3F3F3F"/>
              </a:solidFill>
              <a:latin typeface="Calibri"/>
              <a:cs typeface="Calibri"/>
            </a:endParaRPr>
          </a:p>
        </p:txBody>
      </p:sp>
      <p:sp>
        <p:nvSpPr>
          <p:cNvPr id="18" name="Title 17">
            <a:extLst>
              <a:ext uri="{FF2B5EF4-FFF2-40B4-BE49-F238E27FC236}">
                <a16:creationId xmlns:a16="http://schemas.microsoft.com/office/drawing/2014/main" id="{3EA0DC8E-F87B-412C-8900-042A960DB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Attendance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8D5332-C7AA-1CCD-8941-354135E6A843}"/>
              </a:ext>
            </a:extLst>
          </p:cNvPr>
          <p:cNvSpPr txBox="1"/>
          <p:nvPr/>
        </p:nvSpPr>
        <p:spPr>
          <a:xfrm>
            <a:off x="6279002" y="3924728"/>
            <a:ext cx="2380599" cy="107721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0" dirty="0">
                <a:solidFill>
                  <a:srgbClr val="3F3F3F"/>
                </a:solidFill>
                <a:latin typeface="Calibri"/>
                <a:cs typeface="Calibri"/>
              </a:rPr>
              <a:t>&lt;Insert your graph and data&gt;</a:t>
            </a:r>
          </a:p>
          <a:p>
            <a:pPr algn="ctr"/>
            <a:r>
              <a:rPr lang="en-US" sz="1600" i="0" dirty="0">
                <a:solidFill>
                  <a:srgbClr val="3F3F3F"/>
                </a:solidFill>
                <a:latin typeface="Calibri"/>
                <a:cs typeface="Calibri"/>
              </a:rPr>
              <a:t>Images are placeholders only</a:t>
            </a:r>
            <a:endParaRPr lang="en-AU" sz="1600" i="0" dirty="0">
              <a:solidFill>
                <a:srgbClr val="3F3F3F"/>
              </a:solidFill>
              <a:latin typeface="Calibri"/>
              <a:cs typeface="Calibri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26756557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24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F0D4DCA-89E7-43BC-94F5-5E597ED167DE}"/>
              </a:ext>
            </a:extLst>
          </p:cNvPr>
          <p:cNvSpPr/>
          <p:nvPr/>
        </p:nvSpPr>
        <p:spPr>
          <a:xfrm>
            <a:off x="388961" y="1001967"/>
            <a:ext cx="8692528" cy="31000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>
                <a:solidFill>
                  <a:schemeClr val="tx2"/>
                </a:solidFill>
                <a:latin typeface="Arial"/>
                <a:cs typeface="Arial"/>
              </a:rPr>
              <a:t>Support families to engage in their children’s education and health so that all the children are school-ready</a:t>
            </a:r>
            <a:endParaRPr lang="en-AU" sz="140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ECF7B6E-805C-4BA0-B5D1-AC4620384F33}"/>
              </a:ext>
            </a:extLst>
          </p:cNvPr>
          <p:cNvSpPr txBox="1"/>
          <p:nvPr/>
        </p:nvSpPr>
        <p:spPr>
          <a:xfrm>
            <a:off x="2872169" y="1476822"/>
            <a:ext cx="478280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AU" sz="1400" b="1" i="0">
                <a:solidFill>
                  <a:srgbClr val="3F3F3F"/>
                </a:solidFill>
                <a:latin typeface="Calibri"/>
                <a:cs typeface="Calibri"/>
              </a:rPr>
              <a:t>Attendance data by teacher, Term 2-3 2020</a:t>
            </a: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BB3D8C89-9F5A-478F-8CF4-8D7B7A88AF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3779880"/>
              </p:ext>
            </p:extLst>
          </p:nvPr>
        </p:nvGraphicFramePr>
        <p:xfrm>
          <a:off x="876061" y="1390698"/>
          <a:ext cx="7367069" cy="2527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0D8AB78-17F6-4A70-B6BD-E83D39D81A8C}"/>
              </a:ext>
            </a:extLst>
          </p:cNvPr>
          <p:cNvSpPr txBox="1"/>
          <p:nvPr/>
        </p:nvSpPr>
        <p:spPr>
          <a:xfrm>
            <a:off x="7066822" y="1719528"/>
            <a:ext cx="1176308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900">
                <a:solidFill>
                  <a:srgbClr val="3F3F3F"/>
                </a:solidFill>
                <a:latin typeface="Calibri"/>
                <a:cs typeface="Calibri"/>
              </a:rPr>
              <a:t>Attendance 100%</a:t>
            </a:r>
          </a:p>
        </p:txBody>
      </p:sp>
      <p:sp>
        <p:nvSpPr>
          <p:cNvPr id="27" name="Title 26">
            <a:extLst>
              <a:ext uri="{FF2B5EF4-FFF2-40B4-BE49-F238E27FC236}">
                <a16:creationId xmlns:a16="http://schemas.microsoft.com/office/drawing/2014/main" id="{E56654A4-5413-49E5-8AB6-AE717FDAD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Attendance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A658B00-6808-DDEB-1A7C-13D6FDA6B2A5}"/>
              </a:ext>
            </a:extLst>
          </p:cNvPr>
          <p:cNvSpPr txBox="1"/>
          <p:nvPr/>
        </p:nvSpPr>
        <p:spPr>
          <a:xfrm>
            <a:off x="1515033" y="3480731"/>
            <a:ext cx="6440383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0" dirty="0">
                <a:solidFill>
                  <a:srgbClr val="3F3F3F"/>
                </a:solidFill>
                <a:latin typeface="Calibri"/>
                <a:cs typeface="Calibri"/>
              </a:rPr>
              <a:t>&lt;Insert your graph and data&gt;</a:t>
            </a:r>
          </a:p>
          <a:p>
            <a:pPr algn="ctr"/>
            <a:r>
              <a:rPr lang="en-US" sz="1600" i="0" dirty="0">
                <a:solidFill>
                  <a:srgbClr val="3F3F3F"/>
                </a:solidFill>
                <a:latin typeface="Calibri"/>
                <a:cs typeface="Calibri"/>
              </a:rPr>
              <a:t>Images are placeholders only</a:t>
            </a:r>
            <a:endParaRPr lang="en-AU" sz="1600" i="0" dirty="0">
              <a:solidFill>
                <a:srgbClr val="3F3F3F"/>
              </a:solidFill>
              <a:latin typeface="Calibri"/>
              <a:cs typeface="Calibri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C2ECB7-D80C-45E5-BBF1-0C0A3538FB2C}"/>
              </a:ext>
            </a:extLst>
          </p:cNvPr>
          <p:cNvSpPr/>
          <p:nvPr/>
        </p:nvSpPr>
        <p:spPr>
          <a:xfrm>
            <a:off x="444503" y="4601734"/>
            <a:ext cx="8388839" cy="181588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endParaRPr lang="en-US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</p:spTree>
    <p:extLst>
      <p:ext uri="{BB962C8B-B14F-4D97-AF65-F5344CB8AC3E}">
        <p14:creationId xmlns:p14="http://schemas.microsoft.com/office/powerpoint/2010/main" val="1297148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/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-1186" b="16185"/>
          <a:stretch/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05E2DC0-6E8F-4278-8AA9-A9CFED5AF647}"/>
              </a:ext>
            </a:extLst>
          </p:cNvPr>
          <p:cNvSpPr txBox="1">
            <a:spLocks/>
          </p:cNvSpPr>
          <p:nvPr/>
        </p:nvSpPr>
        <p:spPr>
          <a:xfrm>
            <a:off x="-39785" y="3130623"/>
            <a:ext cx="9183784" cy="59675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 Cycles of School </a:t>
            </a:r>
            <a:r>
              <a:rPr lang="en-AU" sz="2800" b="1" i="0" dirty="0">
                <a:solidFill>
                  <a:schemeClr val="accent3"/>
                </a:solidFill>
                <a:latin typeface="+mj-lt"/>
                <a:ea typeface="+mj-ea"/>
                <a:cs typeface="+mj-cs"/>
              </a:rPr>
              <a:t>P</a:t>
            </a:r>
            <a:r>
              <a:rPr kumimoji="0" lang="en-AU" sz="28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ractice</a:t>
            </a:r>
            <a:r>
              <a:rPr kumimoji="0" lang="en-A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1678446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3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B21563-AB1B-4D00-BAA0-C656A128C3D5}"/>
              </a:ext>
            </a:extLst>
          </p:cNvPr>
          <p:cNvSpPr/>
          <p:nvPr/>
        </p:nvSpPr>
        <p:spPr>
          <a:xfrm>
            <a:off x="357027" y="979296"/>
            <a:ext cx="803779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chemeClr val="tx2"/>
                </a:solidFill>
                <a:latin typeface="+mj-lt"/>
              </a:rPr>
              <a:t>Use data to inform student development decisions. A lesson takes a maximum of 30 minutes to complete.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348FD4-8925-45B0-B32D-D12E5584A3DB}"/>
              </a:ext>
            </a:extLst>
          </p:cNvPr>
          <p:cNvSpPr txBox="1"/>
          <p:nvPr/>
        </p:nvSpPr>
        <p:spPr>
          <a:xfrm>
            <a:off x="357027" y="1238919"/>
            <a:ext cx="653427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AU" b="1" i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A7E1A8-09DF-4FAD-AEC1-B65910761E36}"/>
              </a:ext>
            </a:extLst>
          </p:cNvPr>
          <p:cNvSpPr/>
          <p:nvPr/>
        </p:nvSpPr>
        <p:spPr>
          <a:xfrm>
            <a:off x="517272" y="4112062"/>
            <a:ext cx="8089957" cy="264687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1600" b="1" i="0" dirty="0">
                <a:solidFill>
                  <a:schemeClr val="tx2"/>
                </a:solidFill>
                <a:latin typeface="+mn-lt"/>
                <a:cs typeface="Arial"/>
              </a:rPr>
              <a:t>Focus</a:t>
            </a:r>
          </a:p>
          <a:p>
            <a:pPr marL="171450" indent="-171450">
              <a:buFont typeface="Arial" panose="020B0604020202020204" pitchFamily="34" charset="0"/>
              <a:buChar char="•"/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  <a:cs typeface="Arial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1"/>
              </a:solidFill>
              <a:latin typeface="Calibri"/>
              <a:cs typeface="Arial"/>
            </a:endParaRPr>
          </a:p>
          <a:p>
            <a:pPr>
              <a:tabLst>
                <a:tab pos="92075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  <a:cs typeface="Arial"/>
              </a:rPr>
              <a:t>Agreed actions</a:t>
            </a:r>
          </a:p>
          <a:p>
            <a:pPr>
              <a:tabLst>
                <a:tab pos="92075" algn="l"/>
              </a:tabLst>
            </a:pPr>
            <a:endParaRPr lang="en-AU" sz="11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pPr marL="92075" indent="-92075">
              <a:buFont typeface="Arial" panose="020B0604020202020204" pitchFamily="34" charset="0"/>
              <a:buChar char="•"/>
              <a:tabLst>
                <a:tab pos="92075" algn="l"/>
              </a:tabLst>
            </a:pPr>
            <a:endParaRPr lang="en-AU" sz="1100" i="0" dirty="0">
              <a:solidFill>
                <a:schemeClr val="tx1">
                  <a:lumMod val="50000"/>
                </a:schemeClr>
              </a:solidFill>
              <a:latin typeface="Calibri"/>
              <a:cs typeface="Arial"/>
            </a:endParaRPr>
          </a:p>
        </p:txBody>
      </p:sp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364888A4-C392-466B-8BB5-E48BBE5B18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714294"/>
              </p:ext>
            </p:extLst>
          </p:nvPr>
        </p:nvGraphicFramePr>
        <p:xfrm>
          <a:off x="445262" y="196059"/>
          <a:ext cx="8237568" cy="30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696">
                  <a:extLst>
                    <a:ext uri="{9D8B030D-6E8A-4147-A177-3AD203B41FA5}">
                      <a16:colId xmlns:a16="http://schemas.microsoft.com/office/drawing/2014/main" val="2137084379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780892791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3309843416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93727837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536341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73870791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01840909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6682657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r>
                        <a:rPr lang="en-AU" sz="1400"/>
                        <a:t>Cycle 1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kern="120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Cycle 2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3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4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5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6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7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8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3983"/>
                  </a:ext>
                </a:extLst>
              </a:tr>
            </a:tbl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011F1613-22E9-458F-A376-F2BCA07EB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0" tIns="0" rIns="0" bIns="0" anchor="t">
            <a:spAutoFit/>
          </a:bodyPr>
          <a:lstStyle/>
          <a:p>
            <a:pPr marL="1270"/>
            <a:r>
              <a:rPr lang="en-AU" dirty="0" smtClean="0"/>
              <a:t>School professional </a:t>
            </a:r>
            <a:r>
              <a:rPr lang="en-AU" dirty="0"/>
              <a:t>l</a:t>
            </a:r>
            <a:r>
              <a:rPr lang="en-AU" dirty="0" smtClean="0"/>
              <a:t>earning</a:t>
            </a:r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4184761-EC82-E5D1-DD70-566EA69E36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512130"/>
              </p:ext>
            </p:extLst>
          </p:nvPr>
        </p:nvGraphicFramePr>
        <p:xfrm>
          <a:off x="553101" y="1498598"/>
          <a:ext cx="8037797" cy="24587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4779">
                  <a:extLst>
                    <a:ext uri="{9D8B030D-6E8A-4147-A177-3AD203B41FA5}">
                      <a16:colId xmlns:a16="http://schemas.microsoft.com/office/drawing/2014/main" val="3146186785"/>
                    </a:ext>
                  </a:extLst>
                </a:gridCol>
                <a:gridCol w="2065887">
                  <a:extLst>
                    <a:ext uri="{9D8B030D-6E8A-4147-A177-3AD203B41FA5}">
                      <a16:colId xmlns:a16="http://schemas.microsoft.com/office/drawing/2014/main" val="2279258540"/>
                    </a:ext>
                  </a:extLst>
                </a:gridCol>
                <a:gridCol w="636260">
                  <a:extLst>
                    <a:ext uri="{9D8B030D-6E8A-4147-A177-3AD203B41FA5}">
                      <a16:colId xmlns:a16="http://schemas.microsoft.com/office/drawing/2014/main" val="658532928"/>
                    </a:ext>
                  </a:extLst>
                </a:gridCol>
                <a:gridCol w="650667">
                  <a:extLst>
                    <a:ext uri="{9D8B030D-6E8A-4147-A177-3AD203B41FA5}">
                      <a16:colId xmlns:a16="http://schemas.microsoft.com/office/drawing/2014/main" val="1669454242"/>
                    </a:ext>
                  </a:extLst>
                </a:gridCol>
                <a:gridCol w="728021">
                  <a:extLst>
                    <a:ext uri="{9D8B030D-6E8A-4147-A177-3AD203B41FA5}">
                      <a16:colId xmlns:a16="http://schemas.microsoft.com/office/drawing/2014/main" val="1091447181"/>
                    </a:ext>
                  </a:extLst>
                </a:gridCol>
                <a:gridCol w="728021">
                  <a:extLst>
                    <a:ext uri="{9D8B030D-6E8A-4147-A177-3AD203B41FA5}">
                      <a16:colId xmlns:a16="http://schemas.microsoft.com/office/drawing/2014/main" val="1889428535"/>
                    </a:ext>
                  </a:extLst>
                </a:gridCol>
                <a:gridCol w="847081">
                  <a:extLst>
                    <a:ext uri="{9D8B030D-6E8A-4147-A177-3AD203B41FA5}">
                      <a16:colId xmlns:a16="http://schemas.microsoft.com/office/drawing/2014/main" val="1147060647"/>
                    </a:ext>
                  </a:extLst>
                </a:gridCol>
                <a:gridCol w="847081">
                  <a:extLst>
                    <a:ext uri="{9D8B030D-6E8A-4147-A177-3AD203B41FA5}">
                      <a16:colId xmlns:a16="http://schemas.microsoft.com/office/drawing/2014/main" val="21823443"/>
                    </a:ext>
                  </a:extLst>
                </a:gridCol>
              </a:tblGrid>
              <a:tr h="18684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Name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Position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Principal / Instruction coach  / Teacher / Teaching assistant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Learning targets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Review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951095"/>
                  </a:ext>
                </a:extLst>
              </a:tr>
              <a:tr h="59293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000" b="1" dirty="0">
                          <a:effectLst/>
                        </a:rPr>
                        <a:t>Target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Y/ N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Module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Lesson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Enrolment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Y/N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Progress %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Review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915154"/>
                  </a:ext>
                </a:extLst>
              </a:tr>
              <a:tr h="209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597710"/>
                  </a:ext>
                </a:extLst>
              </a:tr>
              <a:tr h="209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6213415"/>
                  </a:ext>
                </a:extLst>
              </a:tr>
              <a:tr h="209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4747411"/>
                  </a:ext>
                </a:extLst>
              </a:tr>
              <a:tr h="209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4782048"/>
                  </a:ext>
                </a:extLst>
              </a:tr>
              <a:tr h="209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6953845"/>
                  </a:ext>
                </a:extLst>
              </a:tr>
              <a:tr h="209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912402"/>
                  </a:ext>
                </a:extLst>
              </a:tr>
              <a:tr h="209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8573201"/>
                  </a:ext>
                </a:extLst>
              </a:tr>
              <a:tr h="2098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8140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00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4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B21563-AB1B-4D00-BAA0-C656A128C3D5}"/>
              </a:ext>
            </a:extLst>
          </p:cNvPr>
          <p:cNvSpPr/>
          <p:nvPr/>
        </p:nvSpPr>
        <p:spPr>
          <a:xfrm>
            <a:off x="357027" y="979296"/>
            <a:ext cx="84299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chemeClr val="tx2"/>
                </a:solidFill>
                <a:latin typeface="+mj-lt"/>
              </a:rPr>
              <a:t>Complete all required observations to maintain engagement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348FD4-8925-45B0-B32D-D12E5584A3DB}"/>
              </a:ext>
            </a:extLst>
          </p:cNvPr>
          <p:cNvSpPr txBox="1"/>
          <p:nvPr/>
        </p:nvSpPr>
        <p:spPr>
          <a:xfrm>
            <a:off x="357027" y="1238919"/>
            <a:ext cx="6534278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en-AU" b="1" i="0">
              <a:solidFill>
                <a:schemeClr val="tx2"/>
              </a:solidFill>
              <a:latin typeface="Calibri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A7E1A8-09DF-4FAD-AEC1-B65910761E36}"/>
              </a:ext>
            </a:extLst>
          </p:cNvPr>
          <p:cNvSpPr/>
          <p:nvPr/>
        </p:nvSpPr>
        <p:spPr>
          <a:xfrm>
            <a:off x="509477" y="4471897"/>
            <a:ext cx="8170521" cy="206210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  <a:cs typeface="Arial"/>
              </a:rPr>
              <a:t>Focus</a:t>
            </a:r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  <a:cs typeface="Arial"/>
              </a:rPr>
              <a:t>Impacts</a:t>
            </a:r>
          </a:p>
          <a:p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  <a:p>
            <a:r>
              <a:rPr lang="en-AU" sz="1600" b="1" i="0" dirty="0">
                <a:solidFill>
                  <a:schemeClr val="tx2"/>
                </a:solidFill>
                <a:latin typeface="+mn-lt"/>
                <a:cs typeface="Arial"/>
              </a:rPr>
              <a:t>Agreed actions</a:t>
            </a:r>
          </a:p>
          <a:p>
            <a:endParaRPr lang="en-AU" sz="1600" b="1" i="0" dirty="0">
              <a:solidFill>
                <a:schemeClr val="tx2"/>
              </a:solidFill>
              <a:latin typeface="+mn-lt"/>
              <a:cs typeface="Arial"/>
            </a:endParaRPr>
          </a:p>
        </p:txBody>
      </p:sp>
      <p:graphicFrame>
        <p:nvGraphicFramePr>
          <p:cNvPr id="11" name="Table 5">
            <a:extLst>
              <a:ext uri="{FF2B5EF4-FFF2-40B4-BE49-F238E27FC236}">
                <a16:creationId xmlns:a16="http://schemas.microsoft.com/office/drawing/2014/main" id="{D2E7F0B2-F201-41DA-B96C-BF84414EF2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478673"/>
              </p:ext>
            </p:extLst>
          </p:nvPr>
        </p:nvGraphicFramePr>
        <p:xfrm>
          <a:off x="445262" y="196059"/>
          <a:ext cx="8237568" cy="30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696">
                  <a:extLst>
                    <a:ext uri="{9D8B030D-6E8A-4147-A177-3AD203B41FA5}">
                      <a16:colId xmlns:a16="http://schemas.microsoft.com/office/drawing/2014/main" val="2137084379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780892791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3309843416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93727837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536341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73870791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01840909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6682657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1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Cycle 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3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4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5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6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7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8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3983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B1480C10-A191-4837-A85A-A02B1A509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Classroom coaching</a:t>
            </a:r>
            <a:endParaRPr lang="en-AU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B19641F-558E-AEE8-49F4-5672FDE044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932464"/>
              </p:ext>
            </p:extLst>
          </p:nvPr>
        </p:nvGraphicFramePr>
        <p:xfrm>
          <a:off x="616449" y="1354290"/>
          <a:ext cx="7778375" cy="28412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21287">
                  <a:extLst>
                    <a:ext uri="{9D8B030D-6E8A-4147-A177-3AD203B41FA5}">
                      <a16:colId xmlns:a16="http://schemas.microsoft.com/office/drawing/2014/main" val="2343154532"/>
                    </a:ext>
                  </a:extLst>
                </a:gridCol>
                <a:gridCol w="1211908">
                  <a:extLst>
                    <a:ext uri="{9D8B030D-6E8A-4147-A177-3AD203B41FA5}">
                      <a16:colId xmlns:a16="http://schemas.microsoft.com/office/drawing/2014/main" val="2050338228"/>
                    </a:ext>
                  </a:extLst>
                </a:gridCol>
                <a:gridCol w="847329">
                  <a:extLst>
                    <a:ext uri="{9D8B030D-6E8A-4147-A177-3AD203B41FA5}">
                      <a16:colId xmlns:a16="http://schemas.microsoft.com/office/drawing/2014/main" val="304343316"/>
                    </a:ext>
                  </a:extLst>
                </a:gridCol>
                <a:gridCol w="1215868">
                  <a:extLst>
                    <a:ext uri="{9D8B030D-6E8A-4147-A177-3AD203B41FA5}">
                      <a16:colId xmlns:a16="http://schemas.microsoft.com/office/drawing/2014/main" val="1116109033"/>
                    </a:ext>
                  </a:extLst>
                </a:gridCol>
                <a:gridCol w="1215868">
                  <a:extLst>
                    <a:ext uri="{9D8B030D-6E8A-4147-A177-3AD203B41FA5}">
                      <a16:colId xmlns:a16="http://schemas.microsoft.com/office/drawing/2014/main" val="750605372"/>
                    </a:ext>
                  </a:extLst>
                </a:gridCol>
                <a:gridCol w="943182">
                  <a:extLst>
                    <a:ext uri="{9D8B030D-6E8A-4147-A177-3AD203B41FA5}">
                      <a16:colId xmlns:a16="http://schemas.microsoft.com/office/drawing/2014/main" val="4235299788"/>
                    </a:ext>
                  </a:extLst>
                </a:gridCol>
                <a:gridCol w="922933">
                  <a:extLst>
                    <a:ext uri="{9D8B030D-6E8A-4147-A177-3AD203B41FA5}">
                      <a16:colId xmlns:a16="http://schemas.microsoft.com/office/drawing/2014/main" val="2850771300"/>
                    </a:ext>
                  </a:extLst>
                </a:gridCol>
              </a:tblGrid>
              <a:tr h="282144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Name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Position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 / Teaching assistant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Principal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Instruction coach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918071"/>
                  </a:ext>
                </a:extLst>
              </a:tr>
              <a:tr h="263260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Observation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Coaching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274911"/>
                  </a:ext>
                </a:extLst>
              </a:tr>
              <a:tr h="31010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Student engagement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(5 mins)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Effective Teaching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(45 mins)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Student engagement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(5 mins)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 smtClean="0">
                          <a:effectLst/>
                        </a:rPr>
                        <a:t>Feedback</a:t>
                      </a:r>
                      <a:endParaRPr lang="en-AU" sz="1000" b="1" dirty="0">
                        <a:effectLst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Other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2088135"/>
                  </a:ext>
                </a:extLst>
              </a:tr>
              <a:tr h="2704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727660"/>
                  </a:ext>
                </a:extLst>
              </a:tr>
              <a:tr h="2704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1959633"/>
                  </a:ext>
                </a:extLst>
              </a:tr>
              <a:tr h="2704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6577452"/>
                  </a:ext>
                </a:extLst>
              </a:tr>
              <a:tr h="2704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180470"/>
                  </a:ext>
                </a:extLst>
              </a:tr>
              <a:tr h="2704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618027"/>
                  </a:ext>
                </a:extLst>
              </a:tr>
              <a:tr h="27047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51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368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5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B21563-AB1B-4D00-BAA0-C656A128C3D5}"/>
              </a:ext>
            </a:extLst>
          </p:cNvPr>
          <p:cNvSpPr/>
          <p:nvPr/>
        </p:nvSpPr>
        <p:spPr>
          <a:xfrm>
            <a:off x="357027" y="979296"/>
            <a:ext cx="84299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chemeClr val="tx2"/>
                </a:solidFill>
                <a:latin typeface="+mj-lt"/>
              </a:rPr>
              <a:t>Use data to inform engagement decisions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A7E1A8-09DF-4FAD-AEC1-B65910761E36}"/>
              </a:ext>
            </a:extLst>
          </p:cNvPr>
          <p:cNvSpPr/>
          <p:nvPr/>
        </p:nvSpPr>
        <p:spPr>
          <a:xfrm>
            <a:off x="349785" y="4133311"/>
            <a:ext cx="8330213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</a:p>
          <a:p>
            <a:endParaRPr lang="en-US" sz="1600" i="0" dirty="0">
              <a:solidFill>
                <a:schemeClr val="tx1"/>
              </a:solidFill>
            </a:endParaRPr>
          </a:p>
          <a:p>
            <a:endParaRPr lang="en-US" sz="1600" i="0" dirty="0">
              <a:solidFill>
                <a:schemeClr val="tx1"/>
              </a:solidFill>
            </a:endParaRPr>
          </a:p>
          <a:p>
            <a:endParaRPr lang="en-US" sz="1600" i="0" dirty="0">
              <a:solidFill>
                <a:schemeClr val="tx1"/>
              </a:solidFill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AU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0D345D8-1841-4B06-86E7-8CF8B4374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School data review</a:t>
            </a:r>
          </a:p>
        </p:txBody>
      </p:sp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1B1D608B-2DE0-4E8B-B08D-3761AD14BA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915275"/>
              </p:ext>
            </p:extLst>
          </p:nvPr>
        </p:nvGraphicFramePr>
        <p:xfrm>
          <a:off x="445262" y="196059"/>
          <a:ext cx="8237568" cy="30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696">
                  <a:extLst>
                    <a:ext uri="{9D8B030D-6E8A-4147-A177-3AD203B41FA5}">
                      <a16:colId xmlns:a16="http://schemas.microsoft.com/office/drawing/2014/main" val="2137084379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780892791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3309843416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93727837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536341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73870791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01840909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6682657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1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kern="120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Cycle 2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/>
                          </a:solidFill>
                        </a:rPr>
                        <a:t>Cycle 3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4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5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6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7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8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398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9EF45DB-FB3D-BDC7-E2CD-9BD5A2665F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170918"/>
              </p:ext>
            </p:extLst>
          </p:nvPr>
        </p:nvGraphicFramePr>
        <p:xfrm>
          <a:off x="406893" y="1408287"/>
          <a:ext cx="8039387" cy="24864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8583">
                  <a:extLst>
                    <a:ext uri="{9D8B030D-6E8A-4147-A177-3AD203B41FA5}">
                      <a16:colId xmlns:a16="http://schemas.microsoft.com/office/drawing/2014/main" val="3025657250"/>
                    </a:ext>
                  </a:extLst>
                </a:gridCol>
                <a:gridCol w="645842">
                  <a:extLst>
                    <a:ext uri="{9D8B030D-6E8A-4147-A177-3AD203B41FA5}">
                      <a16:colId xmlns:a16="http://schemas.microsoft.com/office/drawing/2014/main" val="2266980216"/>
                    </a:ext>
                  </a:extLst>
                </a:gridCol>
                <a:gridCol w="679172">
                  <a:extLst>
                    <a:ext uri="{9D8B030D-6E8A-4147-A177-3AD203B41FA5}">
                      <a16:colId xmlns:a16="http://schemas.microsoft.com/office/drawing/2014/main" val="284672002"/>
                    </a:ext>
                  </a:extLst>
                </a:gridCol>
                <a:gridCol w="722564">
                  <a:extLst>
                    <a:ext uri="{9D8B030D-6E8A-4147-A177-3AD203B41FA5}">
                      <a16:colId xmlns:a16="http://schemas.microsoft.com/office/drawing/2014/main" val="3351016826"/>
                    </a:ext>
                  </a:extLst>
                </a:gridCol>
                <a:gridCol w="722564">
                  <a:extLst>
                    <a:ext uri="{9D8B030D-6E8A-4147-A177-3AD203B41FA5}">
                      <a16:colId xmlns:a16="http://schemas.microsoft.com/office/drawing/2014/main" val="871715197"/>
                    </a:ext>
                  </a:extLst>
                </a:gridCol>
                <a:gridCol w="2190331">
                  <a:extLst>
                    <a:ext uri="{9D8B030D-6E8A-4147-A177-3AD203B41FA5}">
                      <a16:colId xmlns:a16="http://schemas.microsoft.com/office/drawing/2014/main" val="162307514"/>
                    </a:ext>
                  </a:extLst>
                </a:gridCol>
                <a:gridCol w="2190331">
                  <a:extLst>
                    <a:ext uri="{9D8B030D-6E8A-4147-A177-3AD203B41FA5}">
                      <a16:colId xmlns:a16="http://schemas.microsoft.com/office/drawing/2014/main" val="775824782"/>
                    </a:ext>
                  </a:extLst>
                </a:gridCol>
              </a:tblGrid>
              <a:tr h="27125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Domain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Weekly data management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Term data review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7234056"/>
                  </a:ext>
                </a:extLst>
              </a:tr>
              <a:tr h="6140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Compile SPT data (target: 20)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Update data wall (target: 20)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Data review (target: 20)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Action plan (target: 20)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Analyse term data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2)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Distribute school report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2)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442888"/>
                  </a:ext>
                </a:extLst>
              </a:tr>
              <a:tr h="2750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0" dirty="0">
                          <a:effectLst/>
                        </a:rPr>
                        <a:t>Childhood</a:t>
                      </a:r>
                      <a:endParaRPr lang="en-A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802796"/>
                  </a:ext>
                </a:extLst>
              </a:tr>
              <a:tr h="2750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0" dirty="0">
                          <a:effectLst/>
                        </a:rPr>
                        <a:t>Class</a:t>
                      </a:r>
                      <a:endParaRPr lang="en-A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1554858"/>
                  </a:ext>
                </a:extLst>
              </a:tr>
              <a:tr h="2750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0">
                          <a:effectLst/>
                        </a:rPr>
                        <a:t>Club</a:t>
                      </a:r>
                      <a:endParaRPr lang="en-A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7946383"/>
                  </a:ext>
                </a:extLst>
              </a:tr>
              <a:tr h="2750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0">
                          <a:effectLst/>
                        </a:rPr>
                        <a:t>Culture</a:t>
                      </a:r>
                      <a:endParaRPr lang="en-A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1120127"/>
                  </a:ext>
                </a:extLst>
              </a:tr>
              <a:tr h="22602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0">
                          <a:effectLst/>
                        </a:rPr>
                        <a:t>Civics</a:t>
                      </a:r>
                      <a:endParaRPr lang="en-AU" sz="1100" b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541514"/>
                  </a:ext>
                </a:extLst>
              </a:tr>
              <a:tr h="2750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0" dirty="0">
                          <a:effectLst/>
                        </a:rPr>
                        <a:t>Community</a:t>
                      </a:r>
                      <a:endParaRPr lang="en-AU" sz="1100" b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396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3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6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B21563-AB1B-4D00-BAA0-C656A128C3D5}"/>
              </a:ext>
            </a:extLst>
          </p:cNvPr>
          <p:cNvSpPr/>
          <p:nvPr/>
        </p:nvSpPr>
        <p:spPr>
          <a:xfrm>
            <a:off x="357027" y="1016367"/>
            <a:ext cx="842994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400" dirty="0">
                <a:solidFill>
                  <a:schemeClr val="tx2"/>
                </a:solidFill>
                <a:latin typeface="+mj-lt"/>
              </a:rPr>
              <a:t>Use data to inform student development decisions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A7E1A8-09DF-4FAD-AEC1-B65910761E36}"/>
              </a:ext>
            </a:extLst>
          </p:cNvPr>
          <p:cNvSpPr/>
          <p:nvPr/>
        </p:nvSpPr>
        <p:spPr>
          <a:xfrm>
            <a:off x="346676" y="5108336"/>
            <a:ext cx="8431149" cy="132343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 smtClean="0">
                <a:solidFill>
                  <a:schemeClr val="tx2"/>
                </a:solidFill>
                <a:latin typeface="+mn-lt"/>
              </a:rPr>
              <a:t>Focus</a:t>
            </a:r>
            <a:endParaRPr lang="en-US" sz="1600" i="0" dirty="0" smtClean="0">
              <a:solidFill>
                <a:schemeClr val="tx1"/>
              </a:solidFill>
              <a:latin typeface="+mn-lt"/>
            </a:endParaRPr>
          </a:p>
          <a:p>
            <a:endParaRPr lang="en-US" sz="1600" i="0" dirty="0">
              <a:solidFill>
                <a:schemeClr val="tx1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AU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  <p:graphicFrame>
        <p:nvGraphicFramePr>
          <p:cNvPr id="9" name="Table 5">
            <a:extLst>
              <a:ext uri="{FF2B5EF4-FFF2-40B4-BE49-F238E27FC236}">
                <a16:creationId xmlns:a16="http://schemas.microsoft.com/office/drawing/2014/main" id="{B6860D5C-A28E-43B8-B5D0-82876C1D70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222364"/>
              </p:ext>
            </p:extLst>
          </p:nvPr>
        </p:nvGraphicFramePr>
        <p:xfrm>
          <a:off x="445262" y="196059"/>
          <a:ext cx="8237568" cy="30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696">
                  <a:extLst>
                    <a:ext uri="{9D8B030D-6E8A-4147-A177-3AD203B41FA5}">
                      <a16:colId xmlns:a16="http://schemas.microsoft.com/office/drawing/2014/main" val="2137084379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780892791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3309843416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93727837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536341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73870791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01840909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6682657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1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kern="120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Cycle 2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3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/>
                          </a:solidFill>
                        </a:rPr>
                        <a:t>Cycle 4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5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6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7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8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3983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4E6798BD-0934-4694-A097-E521CA4B7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Classroom data review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730812-99C3-8947-88E1-59E14746613A}"/>
              </a:ext>
            </a:extLst>
          </p:cNvPr>
          <p:cNvSpPr txBox="1"/>
          <p:nvPr/>
        </p:nvSpPr>
        <p:spPr>
          <a:xfrm>
            <a:off x="10128081" y="2928395"/>
            <a:ext cx="18473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endParaRPr lang="en-US" sz="1600" i="0">
              <a:solidFill>
                <a:srgbClr val="3F3F3F"/>
              </a:solidFill>
              <a:latin typeface="Calibri"/>
              <a:cs typeface="Calibri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27AEB5-798C-5AD8-75D0-4BC838D98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1228978"/>
              </p:ext>
            </p:extLst>
          </p:nvPr>
        </p:nvGraphicFramePr>
        <p:xfrm>
          <a:off x="417007" y="1371256"/>
          <a:ext cx="8160249" cy="34859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8718">
                  <a:extLst>
                    <a:ext uri="{9D8B030D-6E8A-4147-A177-3AD203B41FA5}">
                      <a16:colId xmlns:a16="http://schemas.microsoft.com/office/drawing/2014/main" val="695574322"/>
                    </a:ext>
                  </a:extLst>
                </a:gridCol>
                <a:gridCol w="504957">
                  <a:extLst>
                    <a:ext uri="{9D8B030D-6E8A-4147-A177-3AD203B41FA5}">
                      <a16:colId xmlns:a16="http://schemas.microsoft.com/office/drawing/2014/main" val="1082376719"/>
                    </a:ext>
                  </a:extLst>
                </a:gridCol>
                <a:gridCol w="465599">
                  <a:extLst>
                    <a:ext uri="{9D8B030D-6E8A-4147-A177-3AD203B41FA5}">
                      <a16:colId xmlns:a16="http://schemas.microsoft.com/office/drawing/2014/main" val="4118777264"/>
                    </a:ext>
                  </a:extLst>
                </a:gridCol>
                <a:gridCol w="717337">
                  <a:extLst>
                    <a:ext uri="{9D8B030D-6E8A-4147-A177-3AD203B41FA5}">
                      <a16:colId xmlns:a16="http://schemas.microsoft.com/office/drawing/2014/main" val="2790865035"/>
                    </a:ext>
                  </a:extLst>
                </a:gridCol>
                <a:gridCol w="717337">
                  <a:extLst>
                    <a:ext uri="{9D8B030D-6E8A-4147-A177-3AD203B41FA5}">
                      <a16:colId xmlns:a16="http://schemas.microsoft.com/office/drawing/2014/main" val="3879077422"/>
                    </a:ext>
                  </a:extLst>
                </a:gridCol>
                <a:gridCol w="466342">
                  <a:extLst>
                    <a:ext uri="{9D8B030D-6E8A-4147-A177-3AD203B41FA5}">
                      <a16:colId xmlns:a16="http://schemas.microsoft.com/office/drawing/2014/main" val="4102680624"/>
                    </a:ext>
                  </a:extLst>
                </a:gridCol>
                <a:gridCol w="466342">
                  <a:extLst>
                    <a:ext uri="{9D8B030D-6E8A-4147-A177-3AD203B41FA5}">
                      <a16:colId xmlns:a16="http://schemas.microsoft.com/office/drawing/2014/main" val="1278190271"/>
                    </a:ext>
                  </a:extLst>
                </a:gridCol>
                <a:gridCol w="466342">
                  <a:extLst>
                    <a:ext uri="{9D8B030D-6E8A-4147-A177-3AD203B41FA5}">
                      <a16:colId xmlns:a16="http://schemas.microsoft.com/office/drawing/2014/main" val="1303543467"/>
                    </a:ext>
                  </a:extLst>
                </a:gridCol>
                <a:gridCol w="466342">
                  <a:extLst>
                    <a:ext uri="{9D8B030D-6E8A-4147-A177-3AD203B41FA5}">
                      <a16:colId xmlns:a16="http://schemas.microsoft.com/office/drawing/2014/main" val="2267635466"/>
                    </a:ext>
                  </a:extLst>
                </a:gridCol>
                <a:gridCol w="561395">
                  <a:extLst>
                    <a:ext uri="{9D8B030D-6E8A-4147-A177-3AD203B41FA5}">
                      <a16:colId xmlns:a16="http://schemas.microsoft.com/office/drawing/2014/main" val="3252327400"/>
                    </a:ext>
                  </a:extLst>
                </a:gridCol>
                <a:gridCol w="722533">
                  <a:extLst>
                    <a:ext uri="{9D8B030D-6E8A-4147-A177-3AD203B41FA5}">
                      <a16:colId xmlns:a16="http://schemas.microsoft.com/office/drawing/2014/main" val="3343758287"/>
                    </a:ext>
                  </a:extLst>
                </a:gridCol>
                <a:gridCol w="722533">
                  <a:extLst>
                    <a:ext uri="{9D8B030D-6E8A-4147-A177-3AD203B41FA5}">
                      <a16:colId xmlns:a16="http://schemas.microsoft.com/office/drawing/2014/main" val="1479090174"/>
                    </a:ext>
                  </a:extLst>
                </a:gridCol>
                <a:gridCol w="722533">
                  <a:extLst>
                    <a:ext uri="{9D8B030D-6E8A-4147-A177-3AD203B41FA5}">
                      <a16:colId xmlns:a16="http://schemas.microsoft.com/office/drawing/2014/main" val="234555089"/>
                    </a:ext>
                  </a:extLst>
                </a:gridCol>
                <a:gridCol w="631939">
                  <a:extLst>
                    <a:ext uri="{9D8B030D-6E8A-4147-A177-3AD203B41FA5}">
                      <a16:colId xmlns:a16="http://schemas.microsoft.com/office/drawing/2014/main" val="2552205381"/>
                    </a:ext>
                  </a:extLst>
                </a:gridCol>
              </a:tblGrid>
              <a:tr h="277991"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Name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Position</a:t>
                      </a:r>
                      <a:endParaRPr lang="en-A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Coach / Teacher / Teaching assistant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Weekly data management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Data- driven intervention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136398"/>
                  </a:ext>
                </a:extLst>
              </a:tr>
              <a:tr h="64003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Class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Community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Club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Culture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Childhood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Data feedback &amp; actions review</a:t>
                      </a:r>
                      <a:endParaRPr lang="en-A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>
                          <a:effectLst/>
                        </a:rPr>
                        <a:t>Conduct student placement tests</a:t>
                      </a:r>
                      <a:endParaRPr lang="en-AU" sz="10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487910"/>
                  </a:ext>
                </a:extLst>
              </a:tr>
              <a:tr h="8425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Record SPT Class data</a:t>
                      </a:r>
                      <a:endParaRPr lang="en-A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Update data wall</a:t>
                      </a:r>
                      <a:endParaRPr lang="en-A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Record SPT Community data 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Update data wall</a:t>
                      </a:r>
                      <a:endParaRPr lang="en-A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Record SPT Club data 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Update data wall</a:t>
                      </a:r>
                      <a:endParaRPr lang="en-A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Record SPT Culture data 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Update data wall</a:t>
                      </a:r>
                      <a:endParaRPr lang="en-A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Record SPT Childhood data</a:t>
                      </a:r>
                      <a:endParaRPr lang="en-A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Update data wall</a:t>
                      </a:r>
                      <a:endParaRPr lang="en-AU" sz="1000" b="1" dirty="0">
                        <a:effectLst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800" b="1" dirty="0">
                          <a:effectLst/>
                        </a:rPr>
                        <a:t>(target: 20)</a:t>
                      </a:r>
                      <a:endParaRPr lang="en-AU" sz="10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4537" marR="4537" marT="453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169959"/>
                  </a:ext>
                </a:extLst>
              </a:tr>
              <a:tr h="3408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712288"/>
                  </a:ext>
                </a:extLst>
              </a:tr>
              <a:tr h="3056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923902"/>
                  </a:ext>
                </a:extLst>
              </a:tr>
              <a:tr h="2502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599148"/>
                  </a:ext>
                </a:extLst>
              </a:tr>
              <a:tr h="25433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040980"/>
                  </a:ext>
                </a:extLst>
              </a:tr>
              <a:tr h="2914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1828733"/>
                  </a:ext>
                </a:extLst>
              </a:tr>
              <a:tr h="27560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05" marR="6805" marT="680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A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506" marR="8506" marT="850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391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6295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7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B21563-AB1B-4D00-BAA0-C656A128C3D5}"/>
              </a:ext>
            </a:extLst>
          </p:cNvPr>
          <p:cNvSpPr/>
          <p:nvPr/>
        </p:nvSpPr>
        <p:spPr>
          <a:xfrm>
            <a:off x="357027" y="979296"/>
            <a:ext cx="8429946" cy="3077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1400" dirty="0">
                <a:solidFill>
                  <a:schemeClr val="tx2"/>
                </a:solidFill>
                <a:latin typeface="+mn-lt"/>
                <a:cs typeface="Arial"/>
              </a:rPr>
              <a:t>Undertake school professional conversations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F7A78D-DFA2-4A9D-B91C-46224AE99A72}"/>
              </a:ext>
            </a:extLst>
          </p:cNvPr>
          <p:cNvSpPr/>
          <p:nvPr/>
        </p:nvSpPr>
        <p:spPr>
          <a:xfrm>
            <a:off x="397363" y="3573279"/>
            <a:ext cx="8329775" cy="206210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  <a:endParaRPr lang="en-US" sz="1600" i="0" dirty="0">
              <a:solidFill>
                <a:schemeClr val="tx1"/>
              </a:solidFill>
            </a:endParaRPr>
          </a:p>
          <a:p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AU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EF170B-4267-4EF9-990A-E481AF276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School professional conversations</a:t>
            </a:r>
          </a:p>
        </p:txBody>
      </p:sp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BE6830EB-42BA-4A9E-A9F1-3B1AEE8D65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410867"/>
              </p:ext>
            </p:extLst>
          </p:nvPr>
        </p:nvGraphicFramePr>
        <p:xfrm>
          <a:off x="445262" y="196059"/>
          <a:ext cx="8237568" cy="30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696">
                  <a:extLst>
                    <a:ext uri="{9D8B030D-6E8A-4147-A177-3AD203B41FA5}">
                      <a16:colId xmlns:a16="http://schemas.microsoft.com/office/drawing/2014/main" val="2137084379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780892791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3309843416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93727837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536341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73870791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01840909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6682657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1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kern="120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Cycle 2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3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4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/>
                          </a:solidFill>
                        </a:rPr>
                        <a:t>Cycle 5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6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7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8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398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FB9A86-3B55-9998-DF2A-CDD6837714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567953"/>
              </p:ext>
            </p:extLst>
          </p:nvPr>
        </p:nvGraphicFramePr>
        <p:xfrm>
          <a:off x="444504" y="1609152"/>
          <a:ext cx="8329773" cy="16420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26504">
                  <a:extLst>
                    <a:ext uri="{9D8B030D-6E8A-4147-A177-3AD203B41FA5}">
                      <a16:colId xmlns:a16="http://schemas.microsoft.com/office/drawing/2014/main" val="1993249704"/>
                    </a:ext>
                  </a:extLst>
                </a:gridCol>
                <a:gridCol w="1075606">
                  <a:extLst>
                    <a:ext uri="{9D8B030D-6E8A-4147-A177-3AD203B41FA5}">
                      <a16:colId xmlns:a16="http://schemas.microsoft.com/office/drawing/2014/main" val="2430084924"/>
                    </a:ext>
                  </a:extLst>
                </a:gridCol>
                <a:gridCol w="901787">
                  <a:extLst>
                    <a:ext uri="{9D8B030D-6E8A-4147-A177-3AD203B41FA5}">
                      <a16:colId xmlns:a16="http://schemas.microsoft.com/office/drawing/2014/main" val="286023478"/>
                    </a:ext>
                  </a:extLst>
                </a:gridCol>
                <a:gridCol w="1013415">
                  <a:extLst>
                    <a:ext uri="{9D8B030D-6E8A-4147-A177-3AD203B41FA5}">
                      <a16:colId xmlns:a16="http://schemas.microsoft.com/office/drawing/2014/main" val="78038985"/>
                    </a:ext>
                  </a:extLst>
                </a:gridCol>
                <a:gridCol w="1013415">
                  <a:extLst>
                    <a:ext uri="{9D8B030D-6E8A-4147-A177-3AD203B41FA5}">
                      <a16:colId xmlns:a16="http://schemas.microsoft.com/office/drawing/2014/main" val="3260778614"/>
                    </a:ext>
                  </a:extLst>
                </a:gridCol>
                <a:gridCol w="1186437">
                  <a:extLst>
                    <a:ext uri="{9D8B030D-6E8A-4147-A177-3AD203B41FA5}">
                      <a16:colId xmlns:a16="http://schemas.microsoft.com/office/drawing/2014/main" val="1424341030"/>
                    </a:ext>
                  </a:extLst>
                </a:gridCol>
                <a:gridCol w="1186437">
                  <a:extLst>
                    <a:ext uri="{9D8B030D-6E8A-4147-A177-3AD203B41FA5}">
                      <a16:colId xmlns:a16="http://schemas.microsoft.com/office/drawing/2014/main" val="2898596407"/>
                    </a:ext>
                  </a:extLst>
                </a:gridCol>
                <a:gridCol w="1026172">
                  <a:extLst>
                    <a:ext uri="{9D8B030D-6E8A-4147-A177-3AD203B41FA5}">
                      <a16:colId xmlns:a16="http://schemas.microsoft.com/office/drawing/2014/main" val="3129490782"/>
                    </a:ext>
                  </a:extLst>
                </a:gridCol>
              </a:tblGrid>
              <a:tr h="34918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Name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Position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Classroom (weekly)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School (term)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Network (term)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643886"/>
                  </a:ext>
                </a:extLst>
              </a:tr>
              <a:tr h="4572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Staff </a:t>
                      </a:r>
                      <a:r>
                        <a:rPr lang="en-AU" sz="1000" b="1" dirty="0" smtClean="0">
                          <a:effectLst/>
                        </a:rPr>
                        <a:t>meeting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 smtClean="0">
                          <a:effectLst/>
                        </a:rPr>
                        <a:t>(target</a:t>
                      </a:r>
                      <a:r>
                        <a:rPr lang="en-AU" sz="1000" b="1" dirty="0">
                          <a:effectLst/>
                        </a:rPr>
                        <a:t>: 20)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Data review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20)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Action plan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20)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Awards assembly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20)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Classroom share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4)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Prof. forum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2)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789632"/>
                  </a:ext>
                </a:extLst>
              </a:tr>
              <a:tr h="4191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Principal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16371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Instruction Coach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9569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3975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  <a:ln>
            <a:noFill/>
          </a:ln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i="0">
                <a:solidFill>
                  <a:srgbClr val="177F99"/>
                </a:solidFill>
                <a:latin typeface="Calibri"/>
                <a:cs typeface="Calibri"/>
              </a:defRPr>
            </a:lvl1pPr>
          </a:lstStyle>
          <a:p>
            <a:pPr algn="ctr">
              <a:defRPr/>
            </a:pPr>
            <a:fld id="{D7E63F93-6DB8-4183-A660-14D35A78079A}" type="slidenum">
              <a:rPr lang="en-AU" smtClean="0"/>
              <a:pPr algn="ctr">
                <a:defRPr/>
              </a:pPr>
              <a:t>8</a:t>
            </a:fld>
            <a:endParaRPr lang="en-AU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BB21563-AB1B-4D00-BAA0-C656A128C3D5}"/>
              </a:ext>
            </a:extLst>
          </p:cNvPr>
          <p:cNvSpPr/>
          <p:nvPr/>
        </p:nvSpPr>
        <p:spPr>
          <a:xfrm>
            <a:off x="357027" y="979296"/>
            <a:ext cx="8429946" cy="3077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AU" sz="1400" dirty="0">
                <a:solidFill>
                  <a:schemeClr val="tx2"/>
                </a:solidFill>
                <a:latin typeface="+mn-lt"/>
                <a:cs typeface="Arial"/>
              </a:rPr>
              <a:t>Undertake classroom collaboration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A7E1A8-09DF-4FAD-AEC1-B65910761E36}"/>
              </a:ext>
            </a:extLst>
          </p:cNvPr>
          <p:cNvSpPr/>
          <p:nvPr/>
        </p:nvSpPr>
        <p:spPr>
          <a:xfrm>
            <a:off x="357027" y="4310114"/>
            <a:ext cx="8429946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600" b="1" i="0" dirty="0">
                <a:solidFill>
                  <a:schemeClr val="tx2"/>
                </a:solidFill>
                <a:latin typeface="+mn-lt"/>
              </a:rPr>
              <a:t>Focus</a:t>
            </a:r>
            <a:endParaRPr lang="en-US" sz="1600" i="0" dirty="0">
              <a:solidFill>
                <a:schemeClr val="tx1"/>
              </a:solidFill>
            </a:endParaRPr>
          </a:p>
          <a:p>
            <a:pPr marL="92075" indent="-92075">
              <a:buFont typeface="Arial" panose="020B0604020202020204" pitchFamily="34" charset="0"/>
              <a:buChar char="•"/>
              <a:tabLst>
                <a:tab pos="176213" algn="l"/>
              </a:tabLst>
            </a:pPr>
            <a:endParaRPr lang="en-AU" sz="1600" i="0" dirty="0">
              <a:solidFill>
                <a:schemeClr val="tx1"/>
              </a:solidFill>
              <a:latin typeface="Calibri"/>
              <a:cs typeface="Arial"/>
            </a:endParaRPr>
          </a:p>
          <a:p>
            <a:pPr marL="92075" indent="-92075">
              <a:buFont typeface="Arial" panose="020B0604020202020204" pitchFamily="34" charset="0"/>
              <a:buChar char="•"/>
              <a:tabLst>
                <a:tab pos="176213" algn="l"/>
              </a:tabLst>
            </a:pPr>
            <a:endParaRPr lang="en-AU" sz="1600" i="0" dirty="0">
              <a:solidFill>
                <a:schemeClr val="tx1"/>
              </a:solidFill>
              <a:latin typeface="Calibri"/>
              <a:cs typeface="Arial"/>
            </a:endParaRPr>
          </a:p>
          <a:p>
            <a:pPr>
              <a:tabLst>
                <a:tab pos="176213" algn="l"/>
              </a:tabLst>
            </a:pPr>
            <a:endParaRPr lang="en-AU" sz="1600" i="0" dirty="0">
              <a:solidFill>
                <a:schemeClr val="tx1"/>
              </a:solidFill>
              <a:latin typeface="Calibri"/>
              <a:cs typeface="Arial"/>
            </a:endParaRPr>
          </a:p>
          <a:p>
            <a:pPr>
              <a:tabLst>
                <a:tab pos="176213" algn="l"/>
              </a:tabLst>
            </a:pPr>
            <a:r>
              <a:rPr lang="en-AU" sz="1600" b="1" i="0" dirty="0">
                <a:solidFill>
                  <a:schemeClr val="tx2"/>
                </a:solidFill>
                <a:latin typeface="+mn-lt"/>
              </a:rPr>
              <a:t>Impacts</a:t>
            </a: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pPr>
              <a:tabLst>
                <a:tab pos="176213" algn="l"/>
              </a:tabLst>
            </a:pPr>
            <a:endParaRPr lang="en-AU" sz="1600" b="1" i="0" dirty="0">
              <a:solidFill>
                <a:schemeClr val="tx2"/>
              </a:solidFill>
              <a:latin typeface="+mn-lt"/>
            </a:endParaRPr>
          </a:p>
          <a:p>
            <a:r>
              <a:rPr lang="en-AU" sz="1600" b="1" i="0" dirty="0">
                <a:solidFill>
                  <a:schemeClr val="tx2"/>
                </a:solidFill>
                <a:latin typeface="+mn-lt"/>
              </a:rPr>
              <a:t>Agreed actions</a:t>
            </a:r>
          </a:p>
        </p:txBody>
      </p:sp>
      <p:graphicFrame>
        <p:nvGraphicFramePr>
          <p:cNvPr id="10" name="Table 5">
            <a:extLst>
              <a:ext uri="{FF2B5EF4-FFF2-40B4-BE49-F238E27FC236}">
                <a16:creationId xmlns:a16="http://schemas.microsoft.com/office/drawing/2014/main" id="{15D46B87-27D8-4F28-8035-126386617C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907975"/>
              </p:ext>
            </p:extLst>
          </p:nvPr>
        </p:nvGraphicFramePr>
        <p:xfrm>
          <a:off x="445262" y="196059"/>
          <a:ext cx="8237568" cy="30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9696">
                  <a:extLst>
                    <a:ext uri="{9D8B030D-6E8A-4147-A177-3AD203B41FA5}">
                      <a16:colId xmlns:a16="http://schemas.microsoft.com/office/drawing/2014/main" val="2137084379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780892791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3309843416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93727837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5363415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73870791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2018409093"/>
                    </a:ext>
                  </a:extLst>
                </a:gridCol>
                <a:gridCol w="1029696">
                  <a:extLst>
                    <a:ext uri="{9D8B030D-6E8A-4147-A177-3AD203B41FA5}">
                      <a16:colId xmlns:a16="http://schemas.microsoft.com/office/drawing/2014/main" val="136682657"/>
                    </a:ext>
                  </a:extLst>
                </a:gridCol>
              </a:tblGrid>
              <a:tr h="307777"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1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 b="1" kern="120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Cycle 2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3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4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5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/>
                          </a:solidFill>
                        </a:rPr>
                        <a:t>Cycle 6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7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AU" sz="140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Cycle 8</a:t>
                      </a: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753983"/>
                  </a:ext>
                </a:extLst>
              </a:tr>
            </a:tbl>
          </a:graphicData>
        </a:graphic>
      </p:graphicFrame>
      <p:sp>
        <p:nvSpPr>
          <p:cNvPr id="11" name="Title 10">
            <a:extLst>
              <a:ext uri="{FF2B5EF4-FFF2-40B4-BE49-F238E27FC236}">
                <a16:creationId xmlns:a16="http://schemas.microsoft.com/office/drawing/2014/main" id="{827E31DA-0130-4907-A721-996722213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Classroom collaboration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FA2BDD3-B663-F853-2DF4-A9B28A1985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0786232"/>
              </p:ext>
            </p:extLst>
          </p:nvPr>
        </p:nvGraphicFramePr>
        <p:xfrm>
          <a:off x="444504" y="1571076"/>
          <a:ext cx="8235494" cy="25363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88342">
                  <a:extLst>
                    <a:ext uri="{9D8B030D-6E8A-4147-A177-3AD203B41FA5}">
                      <a16:colId xmlns:a16="http://schemas.microsoft.com/office/drawing/2014/main" val="1355138038"/>
                    </a:ext>
                  </a:extLst>
                </a:gridCol>
                <a:gridCol w="843394">
                  <a:extLst>
                    <a:ext uri="{9D8B030D-6E8A-4147-A177-3AD203B41FA5}">
                      <a16:colId xmlns:a16="http://schemas.microsoft.com/office/drawing/2014/main" val="2497249083"/>
                    </a:ext>
                  </a:extLst>
                </a:gridCol>
                <a:gridCol w="1025303">
                  <a:extLst>
                    <a:ext uri="{9D8B030D-6E8A-4147-A177-3AD203B41FA5}">
                      <a16:colId xmlns:a16="http://schemas.microsoft.com/office/drawing/2014/main" val="2313600093"/>
                    </a:ext>
                  </a:extLst>
                </a:gridCol>
                <a:gridCol w="959154">
                  <a:extLst>
                    <a:ext uri="{9D8B030D-6E8A-4147-A177-3AD203B41FA5}">
                      <a16:colId xmlns:a16="http://schemas.microsoft.com/office/drawing/2014/main" val="219591764"/>
                    </a:ext>
                  </a:extLst>
                </a:gridCol>
                <a:gridCol w="959154">
                  <a:extLst>
                    <a:ext uri="{9D8B030D-6E8A-4147-A177-3AD203B41FA5}">
                      <a16:colId xmlns:a16="http://schemas.microsoft.com/office/drawing/2014/main" val="243384727"/>
                    </a:ext>
                  </a:extLst>
                </a:gridCol>
                <a:gridCol w="959154">
                  <a:extLst>
                    <a:ext uri="{9D8B030D-6E8A-4147-A177-3AD203B41FA5}">
                      <a16:colId xmlns:a16="http://schemas.microsoft.com/office/drawing/2014/main" val="2921594773"/>
                    </a:ext>
                  </a:extLst>
                </a:gridCol>
                <a:gridCol w="909542">
                  <a:extLst>
                    <a:ext uri="{9D8B030D-6E8A-4147-A177-3AD203B41FA5}">
                      <a16:colId xmlns:a16="http://schemas.microsoft.com/office/drawing/2014/main" val="1802555328"/>
                    </a:ext>
                  </a:extLst>
                </a:gridCol>
                <a:gridCol w="1091451">
                  <a:extLst>
                    <a:ext uri="{9D8B030D-6E8A-4147-A177-3AD203B41FA5}">
                      <a16:colId xmlns:a16="http://schemas.microsoft.com/office/drawing/2014/main" val="1265571064"/>
                    </a:ext>
                  </a:extLst>
                </a:gridCol>
              </a:tblGrid>
              <a:tr h="53802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Name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Position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Teacher / Teaching assistant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Self assessment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2)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Lesson Practise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(pedagogy)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Lesson practise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(lesson)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Peer observation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 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0381726"/>
                  </a:ext>
                </a:extLst>
              </a:tr>
              <a:tr h="51980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Sessions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Attendance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Sessions</a:t>
                      </a:r>
                      <a:endParaRPr lang="en-AU" sz="1100" b="1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>
                          <a:effectLst/>
                        </a:rPr>
                        <a:t>(target: 10)</a:t>
                      </a:r>
                      <a:endParaRPr lang="en-AU" sz="1100" b="1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Attendance</a:t>
                      </a:r>
                      <a:endParaRPr lang="en-AU" sz="11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00" b="1" dirty="0">
                          <a:effectLst/>
                        </a:rPr>
                        <a:t>(target: 100%)</a:t>
                      </a:r>
                      <a:endParaRPr lang="en-AU" sz="1100" b="1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MS Mincho" panose="02020609040205080304" pitchFamily="49" charset="-128"/>
                        <a:cs typeface="Segoe UI" panose="020B0502040204020203" pitchFamily="34" charset="0"/>
                      </a:endParaRPr>
                    </a:p>
                  </a:txBody>
                  <a:tcPr marL="5080" marR="5080" marT="508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697235"/>
                  </a:ext>
                </a:extLst>
              </a:tr>
              <a:tr h="246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364990"/>
                  </a:ext>
                </a:extLst>
              </a:tr>
              <a:tr h="246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896547"/>
                  </a:ext>
                </a:extLst>
              </a:tr>
              <a:tr h="246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769159"/>
                  </a:ext>
                </a:extLst>
              </a:tr>
              <a:tr h="246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1487853"/>
                  </a:ext>
                </a:extLst>
              </a:tr>
              <a:tr h="246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874916"/>
                  </a:ext>
                </a:extLst>
              </a:tr>
              <a:tr h="2464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endParaRPr lang="en-AU" sz="1100" b="1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7172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023238"/>
      </p:ext>
    </p:extLst>
  </p:cSld>
  <p:clrMapOvr>
    <a:masterClrMapping/>
  </p:clrMapOvr>
</p:sld>
</file>

<file path=ppt/theme/theme1.xml><?xml version="1.0" encoding="utf-8"?>
<a:theme xmlns:a="http://schemas.openxmlformats.org/drawingml/2006/main" name="03. GGSA PowerPoint Template V02">
  <a:themeElements>
    <a:clrScheme name="Good to Great">
      <a:dk1>
        <a:srgbClr val="3F3F3F"/>
      </a:dk1>
      <a:lt1>
        <a:sysClr val="window" lastClr="FFFFFF"/>
      </a:lt1>
      <a:dk2>
        <a:srgbClr val="177F99"/>
      </a:dk2>
      <a:lt2>
        <a:srgbClr val="F2F2F2"/>
      </a:lt2>
      <a:accent1>
        <a:srgbClr val="177F99"/>
      </a:accent1>
      <a:accent2>
        <a:srgbClr val="1EA4C4"/>
      </a:accent2>
      <a:accent3>
        <a:srgbClr val="FAA234"/>
      </a:accent3>
      <a:accent4>
        <a:srgbClr val="FBB561"/>
      </a:accent4>
      <a:accent5>
        <a:srgbClr val="FDBC14"/>
      </a:accent5>
      <a:accent6>
        <a:srgbClr val="FED05E"/>
      </a:accent6>
      <a:hlink>
        <a:srgbClr val="0000FF"/>
      </a:hlink>
      <a:folHlink>
        <a:srgbClr val="800080"/>
      </a:folHlink>
    </a:clrScheme>
    <a:fontScheme name="CY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2">
              <a:lumMod val="75000"/>
            </a:schemeClr>
          </a:solidFill>
        </a:ln>
      </a:spPr>
      <a:bodyPr anchor="ctr"/>
      <a:lstStyle>
        <a:defPPr algn="r">
          <a:defRPr sz="1100" dirty="0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  <a:ln>
          <a:noFill/>
        </a:ln>
      </a:spPr>
      <a:bodyPr wrap="square" rtlCol="0">
        <a:spAutoFit/>
      </a:bodyPr>
      <a:lstStyle>
        <a:defPPr algn="ctr">
          <a:defRPr sz="1600" i="0" dirty="0" smtClean="0">
            <a:solidFill>
              <a:srgbClr val="3F3F3F"/>
            </a:solidFill>
            <a:latin typeface="Calibri"/>
            <a:cs typeface="Calibri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" id="{AD5DBE06-237B-46FA-91E4-885EFB39B4A4}" vid="{5C7F6F6A-4B79-4B30-8B3B-C5D74C1DE17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SharedWithUsers xmlns="5b26b094-24a4-4ccd-b7e3-3edda354eb3c">
      <UserInfo>
        <DisplayName>Lara Graves - Archive</DisplayName>
        <AccountId>76</AccountId>
        <AccountType/>
      </UserInfo>
      <UserInfo>
        <DisplayName>Russel Curd - Archive</DisplayName>
        <AccountId>12351</AccountId>
        <AccountType/>
      </UserInfo>
    </SharedWithUsers>
    <lcf76f155ced4ddcb4097134ff3c332f xmlns="b1c3f57c-7c49-4651-ad41-fce25e67615e">
      <Terms xmlns="http://schemas.microsoft.com/office/infopath/2007/PartnerControls"/>
    </lcf76f155ced4ddcb4097134ff3c332f>
    <TaxCatchAll xmlns="5b26b094-24a4-4ccd-b7e3-3edda354eb3c" xsi:nil="true"/>
    <ReviewedbyNP xmlns="b1c3f57c-7c49-4651-ad41-fce25e67615e">false</ReviewedbyNP>
    <_Flow_SignoffStatus xmlns="b1c3f57c-7c49-4651-ad41-fce25e67615e">Signed Off</_Flow_SignoffStatus>
    <_dlc_DocIdUrl xmlns="5b26b094-24a4-4ccd-b7e3-3edda354eb3c">
      <Url>https://ggsaus.sharepoint.com/sites/WebShare/_layouts/15/DocIdRedir.aspx?ID=GGSAWS-273948688-321749</Url>
      <Description>GGSAWS-273948688-321749</Description>
    </_dlc_DocIdUrl>
    <_dlc_DocId xmlns="5b26b094-24a4-4ccd-b7e3-3edda354eb3c">GGSAWS-273948688-321749</_dlc_DocId>
    <MediaLengthInSeconds xmlns="b1c3f57c-7c49-4651-ad41-fce25e67615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079873C6E3AB4EACD63ED1E8B5A8E2" ma:contentTypeVersion="21" ma:contentTypeDescription="Create a new document." ma:contentTypeScope="" ma:versionID="12dadd9e49a268dc1179cee63262baef">
  <xsd:schema xmlns:xsd="http://www.w3.org/2001/XMLSchema" xmlns:xs="http://www.w3.org/2001/XMLSchema" xmlns:p="http://schemas.microsoft.com/office/2006/metadata/properties" xmlns:ns2="5b26b094-24a4-4ccd-b7e3-3edda354eb3c" xmlns:ns3="b1c3f57c-7c49-4651-ad41-fce25e67615e" targetNamespace="http://schemas.microsoft.com/office/2006/metadata/properties" ma:root="true" ma:fieldsID="9a8362496abbe6d30b8f1cbf91731fbe" ns2:_="" ns3:_="">
    <xsd:import namespace="5b26b094-24a4-4ccd-b7e3-3edda354eb3c"/>
    <xsd:import namespace="b1c3f57c-7c49-4651-ad41-fce25e67615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_Flow_SignoffStatus" minOccurs="0"/>
                <xsd:element ref="ns3:ReviewedbyNP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26b094-24a4-4ccd-b7e3-3edda354eb3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1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7" nillable="true" ma:displayName="Taxonomy Catch All Column" ma:hidden="true" ma:list="{8b671d25-694d-439f-9863-07d436487715}" ma:internalName="TaxCatchAll" ma:showField="CatchAllData" ma:web="5b26b094-24a4-4ccd-b7e3-3edda354eb3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c3f57c-7c49-4651-ad41-fce25e676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3a52850-eb8e-4fa7-a03f-de41acfdcd0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ReviewedbyNP" ma:index="24" nillable="true" ma:displayName="Reviewed by NP" ma:default="0" ma:description="Noel please select Yes if you have reviewed. Sam" ma:format="Dropdown" ma:internalName="ReviewedbyNP">
      <xsd:simpleType>
        <xsd:restriction base="dms:Boolean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126B2F9-9E5E-47F6-8BD5-9996CAB193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CCA1584-9CA9-46D4-BE44-1AD376E0FB8E}">
  <ds:schemaRefs>
    <ds:schemaRef ds:uri="http://schemas.microsoft.com/office/infopath/2007/PartnerControls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d63ea73a-d7e6-4e3a-bf41-d78273581467"/>
    <ds:schemaRef ds:uri="f315eb64-a02b-4bd5-a84c-38ab918c4ccd"/>
  </ds:schemaRefs>
</ds:datastoreItem>
</file>

<file path=customXml/itemProps3.xml><?xml version="1.0" encoding="utf-8"?>
<ds:datastoreItem xmlns:ds="http://schemas.openxmlformats.org/officeDocument/2006/customXml" ds:itemID="{6C8D18E5-08D9-4BE3-8BF7-0E5D6B426854}"/>
</file>

<file path=customXml/itemProps4.xml><?xml version="1.0" encoding="utf-8"?>
<ds:datastoreItem xmlns:ds="http://schemas.openxmlformats.org/officeDocument/2006/customXml" ds:itemID="{668350D8-0501-4339-B11C-8091FA1701AC}"/>
</file>

<file path=docProps/app.xml><?xml version="1.0" encoding="utf-8"?>
<Properties xmlns="http://schemas.openxmlformats.org/officeDocument/2006/extended-properties" xmlns:vt="http://schemas.openxmlformats.org/officeDocument/2006/docPropsVTypes">
  <Template>GGSA PowerPoint Template V1.0 20180806</Template>
  <TotalTime>61</TotalTime>
  <Words>1334</Words>
  <Application>Microsoft Office PowerPoint</Application>
  <PresentationFormat>On-screen Show (4:3)</PresentationFormat>
  <Paragraphs>557</Paragraphs>
  <Slides>25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Calibr</vt:lpstr>
      <vt:lpstr>MS Mincho</vt:lpstr>
      <vt:lpstr>Arial</vt:lpstr>
      <vt:lpstr>Calibri</vt:lpstr>
      <vt:lpstr>Segoe UI</vt:lpstr>
      <vt:lpstr>Times New Roman</vt:lpstr>
      <vt:lpstr>03. GGSA PowerPoint Template V02</vt:lpstr>
      <vt:lpstr>School Improvement Plan 2017</vt:lpstr>
      <vt:lpstr>Introduction</vt:lpstr>
      <vt:lpstr>PowerPoint Presentation</vt:lpstr>
      <vt:lpstr>School professional learning</vt:lpstr>
      <vt:lpstr>Classroom coaching</vt:lpstr>
      <vt:lpstr>School data review</vt:lpstr>
      <vt:lpstr>Classroom data review</vt:lpstr>
      <vt:lpstr>School professional conversations</vt:lpstr>
      <vt:lpstr>Classroom collaboration</vt:lpstr>
      <vt:lpstr>School improvement partnership</vt:lpstr>
      <vt:lpstr>Parent classroom engagement</vt:lpstr>
      <vt:lpstr>PowerPoint Presentation</vt:lpstr>
      <vt:lpstr>Positive high expectation culture</vt:lpstr>
      <vt:lpstr>PowerPoint Presentation</vt:lpstr>
      <vt:lpstr>Oz-e English</vt:lpstr>
      <vt:lpstr>Oz-e English Writing (Language) </vt:lpstr>
      <vt:lpstr>Oz-e Language</vt:lpstr>
      <vt:lpstr>Oz-e Maths</vt:lpstr>
      <vt:lpstr>Oz-e science</vt:lpstr>
      <vt:lpstr>Oz-e science</vt:lpstr>
      <vt:lpstr>Reading Mastery Signature Edition</vt:lpstr>
      <vt:lpstr>Spelling Mastery Signature Edition</vt:lpstr>
      <vt:lpstr>Corrective Math Concepts</vt:lpstr>
      <vt:lpstr>Attendance</vt:lpstr>
      <vt:lpstr>Attendance</vt:lpstr>
    </vt:vector>
  </TitlesOfParts>
  <Company>Cape York Partnerships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 Community Report</dc:title>
  <dc:subject>Parenting</dc:subject>
  <dc:creator>Elena Konovalov</dc:creator>
  <cp:keywords>Parenting</cp:keywords>
  <cp:lastModifiedBy>Dora Lawrencia</cp:lastModifiedBy>
  <cp:revision>77</cp:revision>
  <cp:lastPrinted>2020-10-20T22:49:40Z</cp:lastPrinted>
  <dcterms:created xsi:type="dcterms:W3CDTF">2020-07-28T02:38:39Z</dcterms:created>
  <dcterms:modified xsi:type="dcterms:W3CDTF">2024-06-04T08:39:48Z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0x010100CF079873C6E3AB4EACD63ED1E8B5A8E2</vt:lpwstr>
  </property>
  <property fmtid="{D5CDD505-2E9C-101B-9397-08002B2CF9AE}" pid="3" name="Order">
    <vt:r8>28200</vt:r8>
  </property>
  <property fmtid="{D5CDD505-2E9C-101B-9397-08002B2CF9AE}" pid="4" name="_dlc_DocIdItemGuid">
    <vt:lpwstr>658a631c-8481-4714-9ed6-b1a4069980ad</vt:lpwstr>
  </property>
  <property fmtid="{D5CDD505-2E9C-101B-9397-08002B2CF9AE}" pid="5" name="MediaServiceImageTags">
    <vt:lpwstr/>
  </property>
  <property fmtid="{D5CDD505-2E9C-101B-9397-08002B2CF9AE}" pid="6" name="xd_ProgID">
    <vt:lpwstr/>
  </property>
  <property fmtid="{D5CDD505-2E9C-101B-9397-08002B2CF9AE}" pid="7" name="_dlc_DocId">
    <vt:lpwstr>GGSAPD-1028343255-271503</vt:lpwstr>
  </property>
  <property fmtid="{D5CDD505-2E9C-101B-9397-08002B2CF9AE}" pid="8" name="_ColorHex">
    <vt:lpwstr/>
  </property>
  <property fmtid="{D5CDD505-2E9C-101B-9397-08002B2CF9AE}" pid="9" name="ComplianceAssetId">
    <vt:lpwstr/>
  </property>
  <property fmtid="{D5CDD505-2E9C-101B-9397-08002B2CF9AE}" pid="10" name="auditStatus">
    <vt:lpwstr>Signed Off</vt:lpwstr>
  </property>
  <property fmtid="{D5CDD505-2E9C-101B-9397-08002B2CF9AE}" pid="11" name="TemplateUrl">
    <vt:lpwstr/>
  </property>
  <property fmtid="{D5CDD505-2E9C-101B-9397-08002B2CF9AE}" pid="12" name="Sign-off status">
    <vt:lpwstr>Signed Off</vt:lpwstr>
  </property>
  <property fmtid="{D5CDD505-2E9C-101B-9397-08002B2CF9AE}" pid="13" name="Request">
    <vt:lpwstr>, </vt:lpwstr>
  </property>
  <property fmtid="{D5CDD505-2E9C-101B-9397-08002B2CF9AE}" pid="14" name="_ExtendedDescription">
    <vt:lpwstr/>
  </property>
  <property fmtid="{D5CDD505-2E9C-101B-9397-08002B2CF9AE}" pid="15" name="_ColorTag">
    <vt:lpwstr/>
  </property>
  <property fmtid="{D5CDD505-2E9C-101B-9397-08002B2CF9AE}" pid="16" name="TriggerFlowInfo">
    <vt:lpwstr/>
  </property>
  <property fmtid="{D5CDD505-2E9C-101B-9397-08002B2CF9AE}" pid="17" name="_dlc_DocIdUrl">
    <vt:lpwstr>https://ggsaus.sharepoint.com/sites/ProductDevelopment/_layouts/15/DocIdRedir.aspx?ID=GGSAPD-1028343255-271503, GGSAPD-1028343255-271503</vt:lpwstr>
  </property>
  <property fmtid="{D5CDD505-2E9C-101B-9397-08002B2CF9AE}" pid="18" name="xd_Signature">
    <vt:bool>false</vt:bool>
  </property>
  <property fmtid="{D5CDD505-2E9C-101B-9397-08002B2CF9AE}" pid="19" name="_Emoji">
    <vt:lpwstr/>
  </property>
  <property fmtid="{D5CDD505-2E9C-101B-9397-08002B2CF9AE}" pid="20" name="_SourceUrl">
    <vt:lpwstr/>
  </property>
  <property fmtid="{D5CDD505-2E9C-101B-9397-08002B2CF9AE}" pid="21" name="_SharedFileIndex">
    <vt:lpwstr/>
  </property>
</Properties>
</file>