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5034" r:id="rId5"/>
  </p:sldMasterIdLst>
  <p:notesMasterIdLst>
    <p:notesMasterId r:id="rId22"/>
  </p:notesMasterIdLst>
  <p:handoutMasterIdLst>
    <p:handoutMasterId r:id="rId23"/>
  </p:handoutMasterIdLst>
  <p:sldIdLst>
    <p:sldId id="261" r:id="rId6"/>
    <p:sldId id="257" r:id="rId7"/>
    <p:sldId id="286" r:id="rId8"/>
    <p:sldId id="291" r:id="rId9"/>
    <p:sldId id="288" r:id="rId10"/>
    <p:sldId id="263" r:id="rId11"/>
    <p:sldId id="264" r:id="rId12"/>
    <p:sldId id="290" r:id="rId13"/>
    <p:sldId id="281" r:id="rId14"/>
    <p:sldId id="278" r:id="rId15"/>
    <p:sldId id="279" r:id="rId16"/>
    <p:sldId id="280" r:id="rId17"/>
    <p:sldId id="289" r:id="rId18"/>
    <p:sldId id="282" r:id="rId19"/>
    <p:sldId id="283" r:id="rId20"/>
    <p:sldId id="284" r:id="rId21"/>
  </p:sldIdLst>
  <p:sldSz cx="9144000" cy="6858000" type="screen4x3"/>
  <p:notesSz cx="7102475" cy="9388475"/>
  <p:defaultTextStyle>
    <a:defPPr>
      <a:defRPr lang="en-US"/>
    </a:defPPr>
    <a:lvl1pPr algn="l" rtl="0" fontAlgn="base">
      <a:spcBef>
        <a:spcPct val="0"/>
      </a:spcBef>
      <a:spcAft>
        <a:spcPct val="0"/>
      </a:spcAft>
      <a:defRPr sz="2400" i="1" kern="1200">
        <a:solidFill>
          <a:schemeClr val="bg1"/>
        </a:solidFill>
        <a:latin typeface="Arial" charset="0"/>
        <a:ea typeface="+mn-ea"/>
        <a:cs typeface="Arial" charset="0"/>
      </a:defRPr>
    </a:lvl1pPr>
    <a:lvl2pPr marL="457200" algn="l" rtl="0" fontAlgn="base">
      <a:spcBef>
        <a:spcPct val="0"/>
      </a:spcBef>
      <a:spcAft>
        <a:spcPct val="0"/>
      </a:spcAft>
      <a:defRPr sz="2400" i="1" kern="1200">
        <a:solidFill>
          <a:schemeClr val="bg1"/>
        </a:solidFill>
        <a:latin typeface="Arial" charset="0"/>
        <a:ea typeface="+mn-ea"/>
        <a:cs typeface="Arial" charset="0"/>
      </a:defRPr>
    </a:lvl2pPr>
    <a:lvl3pPr marL="914400" algn="l" rtl="0" fontAlgn="base">
      <a:spcBef>
        <a:spcPct val="0"/>
      </a:spcBef>
      <a:spcAft>
        <a:spcPct val="0"/>
      </a:spcAft>
      <a:defRPr sz="2400" i="1" kern="1200">
        <a:solidFill>
          <a:schemeClr val="bg1"/>
        </a:solidFill>
        <a:latin typeface="Arial" charset="0"/>
        <a:ea typeface="+mn-ea"/>
        <a:cs typeface="Arial" charset="0"/>
      </a:defRPr>
    </a:lvl3pPr>
    <a:lvl4pPr marL="1371600" algn="l" rtl="0" fontAlgn="base">
      <a:spcBef>
        <a:spcPct val="0"/>
      </a:spcBef>
      <a:spcAft>
        <a:spcPct val="0"/>
      </a:spcAft>
      <a:defRPr sz="2400" i="1" kern="1200">
        <a:solidFill>
          <a:schemeClr val="bg1"/>
        </a:solidFill>
        <a:latin typeface="Arial" charset="0"/>
        <a:ea typeface="+mn-ea"/>
        <a:cs typeface="Arial" charset="0"/>
      </a:defRPr>
    </a:lvl4pPr>
    <a:lvl5pPr marL="1828800" algn="l" rtl="0" fontAlgn="base">
      <a:spcBef>
        <a:spcPct val="0"/>
      </a:spcBef>
      <a:spcAft>
        <a:spcPct val="0"/>
      </a:spcAft>
      <a:defRPr sz="2400" i="1" kern="1200">
        <a:solidFill>
          <a:schemeClr val="bg1"/>
        </a:solidFill>
        <a:latin typeface="Arial" charset="0"/>
        <a:ea typeface="+mn-ea"/>
        <a:cs typeface="Arial" charset="0"/>
      </a:defRPr>
    </a:lvl5pPr>
    <a:lvl6pPr marL="2286000" algn="l" defTabSz="914400" rtl="0" eaLnBrk="1" latinLnBrk="0" hangingPunct="1">
      <a:defRPr sz="2400" i="1" kern="1200">
        <a:solidFill>
          <a:schemeClr val="bg1"/>
        </a:solidFill>
        <a:latin typeface="Arial" charset="0"/>
        <a:ea typeface="+mn-ea"/>
        <a:cs typeface="Arial" charset="0"/>
      </a:defRPr>
    </a:lvl6pPr>
    <a:lvl7pPr marL="2743200" algn="l" defTabSz="914400" rtl="0" eaLnBrk="1" latinLnBrk="0" hangingPunct="1">
      <a:defRPr sz="2400" i="1" kern="1200">
        <a:solidFill>
          <a:schemeClr val="bg1"/>
        </a:solidFill>
        <a:latin typeface="Arial" charset="0"/>
        <a:ea typeface="+mn-ea"/>
        <a:cs typeface="Arial" charset="0"/>
      </a:defRPr>
    </a:lvl7pPr>
    <a:lvl8pPr marL="3200400" algn="l" defTabSz="914400" rtl="0" eaLnBrk="1" latinLnBrk="0" hangingPunct="1">
      <a:defRPr sz="2400" i="1" kern="1200">
        <a:solidFill>
          <a:schemeClr val="bg1"/>
        </a:solidFill>
        <a:latin typeface="Arial" charset="0"/>
        <a:ea typeface="+mn-ea"/>
        <a:cs typeface="Arial" charset="0"/>
      </a:defRPr>
    </a:lvl8pPr>
    <a:lvl9pPr marL="3657600" algn="l" defTabSz="914400" rtl="0" eaLnBrk="1" latinLnBrk="0" hangingPunct="1">
      <a:defRPr sz="2400" i="1" kern="1200">
        <a:solidFill>
          <a:schemeClr val="bg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925">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7F99"/>
    <a:srgbClr val="FAA234"/>
    <a:srgbClr val="0FC084"/>
    <a:srgbClr val="FF0000"/>
    <a:srgbClr val="E7E9EC"/>
    <a:srgbClr val="313390"/>
    <a:srgbClr val="003399"/>
    <a:srgbClr val="000099"/>
    <a:srgbClr val="CE0000"/>
    <a:srgbClr val="040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780" autoAdjust="0"/>
  </p:normalViewPr>
  <p:slideViewPr>
    <p:cSldViewPr snapToGrid="0">
      <p:cViewPr varScale="1">
        <p:scale>
          <a:sx n="81" d="100"/>
          <a:sy n="81" d="100"/>
        </p:scale>
        <p:origin x="1435" y="48"/>
      </p:cViewPr>
      <p:guideLst>
        <p:guide orient="horz" pos="2160"/>
        <p:guide pos="2925"/>
      </p:guideLst>
    </p:cSldViewPr>
  </p:slideViewPr>
  <p:outlineViewPr>
    <p:cViewPr>
      <p:scale>
        <a:sx n="75" d="100"/>
        <a:sy n="75" d="100"/>
      </p:scale>
      <p:origin x="0" y="2352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2" d="100"/>
          <a:sy n="62" d="100"/>
        </p:scale>
        <p:origin x="-2898" y="-84"/>
      </p:cViewPr>
      <p:guideLst>
        <p:guide orient="horz" pos="2957"/>
        <p:guide pos="22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ustomXml" Target="../customXml/item5.xml"/><Relationship Id="rId24" Type="http://schemas.openxmlformats.org/officeDocument/2006/relationships/presProps" Target="presProps.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e McBrayer" userId="6446ab99-41af-439d-9b2d-e81e8f46d57e" providerId="ADAL" clId="{1724A5C3-96B4-43D9-A767-8E188FF5164B}"/>
    <pc:docChg chg="modHandout">
      <pc:chgData name="Natalie McBrayer" userId="6446ab99-41af-439d-9b2d-e81e8f46d57e" providerId="ADAL" clId="{1724A5C3-96B4-43D9-A767-8E188FF5164B}" dt="2020-01-07T16:26:56.077" v="0"/>
      <pc:docMkLst>
        <pc:docMk/>
      </pc:docMkLst>
    </pc:docChg>
  </pc:docChgLst>
  <pc:docChgLst>
    <pc:chgData name="Chris Kohn" userId="3aea2124-5d9e-4894-ae32-e7c983671888" providerId="ADAL" clId="{4294A868-20AC-4D52-9B97-BCBE2325A933}"/>
    <pc:docChg chg="modSld sldOrd">
      <pc:chgData name="Chris Kohn" userId="3aea2124-5d9e-4894-ae32-e7c983671888" providerId="ADAL" clId="{4294A868-20AC-4D52-9B97-BCBE2325A933}" dt="2021-01-18T00:19:55.997" v="1"/>
      <pc:docMkLst>
        <pc:docMk/>
      </pc:docMkLst>
      <pc:sldChg chg="ord">
        <pc:chgData name="Chris Kohn" userId="3aea2124-5d9e-4894-ae32-e7c983671888" providerId="ADAL" clId="{4294A868-20AC-4D52-9B97-BCBE2325A933}" dt="2021-01-18T00:19:55.997" v="1"/>
        <pc:sldMkLst>
          <pc:docMk/>
          <pc:sldMk cId="0" sldId="25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3078514" cy="469950"/>
          </a:xfrm>
          <a:prstGeom prst="rect">
            <a:avLst/>
          </a:prstGeom>
          <a:noFill/>
          <a:ln w="9525">
            <a:noFill/>
            <a:miter lim="800000"/>
            <a:headEnd/>
            <a:tailEnd/>
          </a:ln>
          <a:effectLst/>
        </p:spPr>
        <p:txBody>
          <a:bodyPr vert="horz" wrap="square" lIns="91552" tIns="45776" rIns="91552" bIns="45776" numCol="1" anchor="t" anchorCtr="0" compatLnSpc="1">
            <a:prstTxWarp prst="textNoShape">
              <a:avLst/>
            </a:prstTxWarp>
          </a:bodyPr>
          <a:lstStyle>
            <a:lvl1pPr>
              <a:spcBef>
                <a:spcPct val="0"/>
              </a:spcBef>
              <a:defRPr sz="1200" i="0">
                <a:solidFill>
                  <a:schemeClr val="tx1"/>
                </a:solidFill>
                <a:latin typeface="Arial" charset="0"/>
                <a:cs typeface="+mn-cs"/>
              </a:defRPr>
            </a:lvl1pPr>
          </a:lstStyle>
          <a:p>
            <a:pPr>
              <a:defRPr/>
            </a:pPr>
            <a:endParaRPr lang="en-US"/>
          </a:p>
        </p:txBody>
      </p:sp>
      <p:sp>
        <p:nvSpPr>
          <p:cNvPr id="120835" name="Rectangle 3"/>
          <p:cNvSpPr>
            <a:spLocks noGrp="1" noChangeArrowheads="1"/>
          </p:cNvSpPr>
          <p:nvPr>
            <p:ph type="dt" sz="quarter" idx="1"/>
          </p:nvPr>
        </p:nvSpPr>
        <p:spPr bwMode="auto">
          <a:xfrm>
            <a:off x="4022304" y="0"/>
            <a:ext cx="3078514" cy="469950"/>
          </a:xfrm>
          <a:prstGeom prst="rect">
            <a:avLst/>
          </a:prstGeom>
          <a:noFill/>
          <a:ln w="9525">
            <a:noFill/>
            <a:miter lim="800000"/>
            <a:headEnd/>
            <a:tailEnd/>
          </a:ln>
          <a:effectLst/>
        </p:spPr>
        <p:txBody>
          <a:bodyPr vert="horz" wrap="square" lIns="91552" tIns="45776" rIns="91552" bIns="45776" numCol="1" anchor="t" anchorCtr="0" compatLnSpc="1">
            <a:prstTxWarp prst="textNoShape">
              <a:avLst/>
            </a:prstTxWarp>
          </a:bodyPr>
          <a:lstStyle>
            <a:lvl1pPr algn="r">
              <a:spcBef>
                <a:spcPct val="0"/>
              </a:spcBef>
              <a:defRPr sz="1200" i="0">
                <a:solidFill>
                  <a:schemeClr val="tx1"/>
                </a:solidFill>
                <a:latin typeface="Arial" charset="0"/>
                <a:cs typeface="+mn-cs"/>
              </a:defRPr>
            </a:lvl1pPr>
          </a:lstStyle>
          <a:p>
            <a:pPr>
              <a:defRPr/>
            </a:pPr>
            <a:endParaRPr lang="en-US"/>
          </a:p>
        </p:txBody>
      </p:sp>
      <p:sp>
        <p:nvSpPr>
          <p:cNvPr id="120836" name="Rectangle 4"/>
          <p:cNvSpPr>
            <a:spLocks noGrp="1" noChangeArrowheads="1"/>
          </p:cNvSpPr>
          <p:nvPr>
            <p:ph type="ftr" sz="quarter" idx="2"/>
          </p:nvPr>
        </p:nvSpPr>
        <p:spPr bwMode="auto">
          <a:xfrm>
            <a:off x="0" y="8917026"/>
            <a:ext cx="3078514" cy="469949"/>
          </a:xfrm>
          <a:prstGeom prst="rect">
            <a:avLst/>
          </a:prstGeom>
          <a:noFill/>
          <a:ln w="9525">
            <a:noFill/>
            <a:miter lim="800000"/>
            <a:headEnd/>
            <a:tailEnd/>
          </a:ln>
          <a:effectLst/>
        </p:spPr>
        <p:txBody>
          <a:bodyPr vert="horz" wrap="square" lIns="91552" tIns="45776" rIns="91552" bIns="45776" numCol="1" anchor="b" anchorCtr="0" compatLnSpc="1">
            <a:prstTxWarp prst="textNoShape">
              <a:avLst/>
            </a:prstTxWarp>
          </a:bodyPr>
          <a:lstStyle>
            <a:lvl1pPr>
              <a:spcBef>
                <a:spcPct val="0"/>
              </a:spcBef>
              <a:defRPr sz="1200" i="0">
                <a:solidFill>
                  <a:schemeClr val="tx1"/>
                </a:solidFill>
                <a:latin typeface="Arial" charset="0"/>
                <a:cs typeface="+mn-cs"/>
              </a:defRPr>
            </a:lvl1pPr>
          </a:lstStyle>
          <a:p>
            <a:pPr>
              <a:defRPr/>
            </a:pPr>
            <a:endParaRPr lang="en-US"/>
          </a:p>
        </p:txBody>
      </p:sp>
      <p:sp>
        <p:nvSpPr>
          <p:cNvPr id="120837" name="Rectangle 5"/>
          <p:cNvSpPr>
            <a:spLocks noGrp="1" noChangeArrowheads="1"/>
          </p:cNvSpPr>
          <p:nvPr>
            <p:ph type="sldNum" sz="quarter" idx="3"/>
          </p:nvPr>
        </p:nvSpPr>
        <p:spPr bwMode="auto">
          <a:xfrm>
            <a:off x="4022304" y="8917026"/>
            <a:ext cx="3078514" cy="469949"/>
          </a:xfrm>
          <a:prstGeom prst="rect">
            <a:avLst/>
          </a:prstGeom>
          <a:noFill/>
          <a:ln w="9525">
            <a:noFill/>
            <a:miter lim="800000"/>
            <a:headEnd/>
            <a:tailEnd/>
          </a:ln>
          <a:effectLst/>
        </p:spPr>
        <p:txBody>
          <a:bodyPr vert="horz" wrap="square" lIns="91552" tIns="45776" rIns="91552" bIns="45776" numCol="1" anchor="b" anchorCtr="0" compatLnSpc="1">
            <a:prstTxWarp prst="textNoShape">
              <a:avLst/>
            </a:prstTxWarp>
          </a:bodyPr>
          <a:lstStyle>
            <a:lvl1pPr algn="r">
              <a:spcBef>
                <a:spcPct val="0"/>
              </a:spcBef>
              <a:defRPr sz="1200" i="0">
                <a:solidFill>
                  <a:schemeClr val="tx1"/>
                </a:solidFill>
                <a:latin typeface="Arial" charset="0"/>
                <a:cs typeface="+mn-cs"/>
              </a:defRPr>
            </a:lvl1pPr>
          </a:lstStyle>
          <a:p>
            <a:pPr>
              <a:defRPr/>
            </a:pPr>
            <a:fld id="{72AB611B-C0BA-4889-84CE-41EED4C78C79}" type="slidenum">
              <a:rPr lang="en-US"/>
              <a:pPr>
                <a:defRPr/>
              </a:pPr>
              <a:t>‹#›</a:t>
            </a:fld>
            <a:endParaRPr lang="en-US" dirty="0"/>
          </a:p>
        </p:txBody>
      </p:sp>
    </p:spTree>
    <p:extLst>
      <p:ext uri="{BB962C8B-B14F-4D97-AF65-F5344CB8AC3E}">
        <p14:creationId xmlns:p14="http://schemas.microsoft.com/office/powerpoint/2010/main" val="10203826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38455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rgbClr val="177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100" dirty="0">
              <a:solidFill>
                <a:schemeClr val="tx2"/>
              </a:solidFill>
            </a:endParaRPr>
          </a:p>
        </p:txBody>
      </p:sp>
      <p:sp>
        <p:nvSpPr>
          <p:cNvPr id="7" name="Title 6"/>
          <p:cNvSpPr>
            <a:spLocks noGrp="1"/>
          </p:cNvSpPr>
          <p:nvPr>
            <p:ph type="title"/>
          </p:nvPr>
        </p:nvSpPr>
        <p:spPr>
          <a:xfrm>
            <a:off x="435852" y="4047565"/>
            <a:ext cx="8229600" cy="574881"/>
          </a:xfrm>
        </p:spPr>
        <p:txBody>
          <a:bodyPr/>
          <a:lstStyle>
            <a:lvl1pPr algn="ctr">
              <a:defRPr>
                <a:solidFill>
                  <a:schemeClr val="bg1"/>
                </a:solidFill>
              </a:defRPr>
            </a:lvl1pPr>
          </a:lstStyle>
          <a:p>
            <a:r>
              <a:rPr lang="en-US"/>
              <a:t>Click to edit Master title style</a:t>
            </a:r>
            <a:endParaRPr lang="en-US" dirty="0"/>
          </a:p>
        </p:txBody>
      </p:sp>
      <p:sp>
        <p:nvSpPr>
          <p:cNvPr id="12" name="Subtitle 2"/>
          <p:cNvSpPr>
            <a:spLocks noGrp="1"/>
          </p:cNvSpPr>
          <p:nvPr>
            <p:ph type="subTitle" idx="1"/>
          </p:nvPr>
        </p:nvSpPr>
        <p:spPr>
          <a:xfrm>
            <a:off x="555625" y="4699269"/>
            <a:ext cx="8064500" cy="523618"/>
          </a:xfrm>
        </p:spPr>
        <p:txBody>
          <a:bodyPr>
            <a:noAutofit/>
          </a:bodyPr>
          <a:lstStyle>
            <a:lvl1pPr marL="0" indent="0" algn="ctr">
              <a:buNone/>
              <a:defRPr sz="2000" b="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dirty="0"/>
          </a:p>
        </p:txBody>
      </p:sp>
      <p:sp>
        <p:nvSpPr>
          <p:cNvPr id="11" name="Subtitle 2"/>
          <p:cNvSpPr txBox="1">
            <a:spLocks/>
          </p:cNvSpPr>
          <p:nvPr userDrawn="1"/>
        </p:nvSpPr>
        <p:spPr bwMode="auto">
          <a:xfrm>
            <a:off x="555625" y="5743841"/>
            <a:ext cx="8064500" cy="5236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a:buNone/>
              <a:defRPr sz="2000" b="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AU" sz="2000" b="0" i="0" u="none" strike="noStrike" kern="1200" cap="none" spc="0" normalizeH="0" baseline="0" noProof="0" dirty="0">
              <a:ln>
                <a:noFill/>
              </a:ln>
              <a:solidFill>
                <a:srgbClr val="FFFFFF"/>
              </a:solidFill>
              <a:effectLst/>
              <a:uLnTx/>
              <a:uFillTx/>
              <a:latin typeface="Calibri"/>
              <a:ea typeface="+mn-ea"/>
              <a:cs typeface="Calibri"/>
            </a:endParaRPr>
          </a:p>
        </p:txBody>
      </p:sp>
      <p:sp>
        <p:nvSpPr>
          <p:cNvPr id="13" name="TextBox 12"/>
          <p:cNvSpPr txBox="1"/>
          <p:nvPr userDrawn="1"/>
        </p:nvSpPr>
        <p:spPr>
          <a:xfrm>
            <a:off x="3052482" y="3617258"/>
            <a:ext cx="2985247" cy="369332"/>
          </a:xfrm>
          <a:prstGeom prst="rect">
            <a:avLst/>
          </a:prstGeom>
          <a:noFill/>
          <a:ln w="0">
            <a:noFill/>
          </a:ln>
        </p:spPr>
        <p:txBody>
          <a:bodyPr wrap="square" rtlCol="0">
            <a:spAutoFit/>
          </a:bodyPr>
          <a:lstStyle/>
          <a:p>
            <a:pPr algn="ctr"/>
            <a:r>
              <a:rPr lang="en-AU" sz="1800" b="1" i="0" dirty="0">
                <a:latin typeface="+mj-lt"/>
              </a:rPr>
              <a:t>A presentation</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9185" y="1268194"/>
            <a:ext cx="3325631" cy="121612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Rectangle 7"/>
          <p:cNvSpPr/>
          <p:nvPr userDrawn="1"/>
        </p:nvSpPr>
        <p:spPr>
          <a:xfrm>
            <a:off x="166174" y="0"/>
            <a:ext cx="8977826" cy="6858000"/>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100" dirty="0">
              <a:solidFill>
                <a:schemeClr val="tx2"/>
              </a:solidFill>
            </a:endParaRPr>
          </a:p>
        </p:txBody>
      </p:sp>
      <p:sp>
        <p:nvSpPr>
          <p:cNvPr id="7" name="Title 6"/>
          <p:cNvSpPr>
            <a:spLocks noGrp="1"/>
          </p:cNvSpPr>
          <p:nvPr>
            <p:ph type="title"/>
          </p:nvPr>
        </p:nvSpPr>
        <p:spPr>
          <a:xfrm>
            <a:off x="435852" y="4047565"/>
            <a:ext cx="8229600" cy="574881"/>
          </a:xfrm>
        </p:spPr>
        <p:txBody>
          <a:bodyPr/>
          <a:lstStyle>
            <a:lvl1pPr algn="ctr">
              <a:defRPr>
                <a:solidFill>
                  <a:srgbClr val="177F99"/>
                </a:solidFill>
              </a:defRPr>
            </a:lvl1pPr>
          </a:lstStyle>
          <a:p>
            <a:r>
              <a:rPr lang="en-US"/>
              <a:t>Click to edit Master title style</a:t>
            </a:r>
            <a:endParaRPr lang="en-US" dirty="0"/>
          </a:p>
        </p:txBody>
      </p:sp>
      <p:sp>
        <p:nvSpPr>
          <p:cNvPr id="12" name="Subtitle 2"/>
          <p:cNvSpPr>
            <a:spLocks noGrp="1"/>
          </p:cNvSpPr>
          <p:nvPr>
            <p:ph type="subTitle" idx="1"/>
          </p:nvPr>
        </p:nvSpPr>
        <p:spPr>
          <a:xfrm>
            <a:off x="555625" y="4699269"/>
            <a:ext cx="8064500" cy="523618"/>
          </a:xfrm>
        </p:spPr>
        <p:txBody>
          <a:bodyPr>
            <a:noAutofit/>
          </a:bodyPr>
          <a:lstStyle>
            <a:lvl1pPr marL="0" indent="0" algn="ctr">
              <a:buNone/>
              <a:defRPr sz="2000" b="0">
                <a:solidFill>
                  <a:srgbClr val="FAA23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dirty="0"/>
          </a:p>
        </p:txBody>
      </p:sp>
      <p:sp>
        <p:nvSpPr>
          <p:cNvPr id="11" name="Subtitle 2"/>
          <p:cNvSpPr txBox="1">
            <a:spLocks/>
          </p:cNvSpPr>
          <p:nvPr userDrawn="1"/>
        </p:nvSpPr>
        <p:spPr bwMode="auto">
          <a:xfrm>
            <a:off x="555625" y="5743841"/>
            <a:ext cx="8064500" cy="5236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a:buNone/>
              <a:defRPr sz="2000" b="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AU" sz="2000" b="0" i="0" u="none" strike="noStrike" kern="1200" cap="none" spc="0" normalizeH="0" baseline="0" noProof="0" dirty="0">
              <a:ln>
                <a:noFill/>
              </a:ln>
              <a:solidFill>
                <a:srgbClr val="FFFFFF"/>
              </a:solidFill>
              <a:effectLst/>
              <a:uLnTx/>
              <a:uFillTx/>
              <a:latin typeface="Calibri"/>
              <a:ea typeface="+mn-ea"/>
              <a:cs typeface="Calibri"/>
            </a:endParaRPr>
          </a:p>
        </p:txBody>
      </p:sp>
      <p:sp>
        <p:nvSpPr>
          <p:cNvPr id="13" name="TextBox 12"/>
          <p:cNvSpPr txBox="1"/>
          <p:nvPr userDrawn="1"/>
        </p:nvSpPr>
        <p:spPr>
          <a:xfrm>
            <a:off x="3052482" y="3617258"/>
            <a:ext cx="2985247" cy="369332"/>
          </a:xfrm>
          <a:prstGeom prst="rect">
            <a:avLst/>
          </a:prstGeom>
          <a:noFill/>
          <a:ln w="0">
            <a:noFill/>
          </a:ln>
        </p:spPr>
        <p:txBody>
          <a:bodyPr wrap="square" rtlCol="0">
            <a:spAutoFit/>
          </a:bodyPr>
          <a:lstStyle/>
          <a:p>
            <a:pPr algn="ctr"/>
            <a:r>
              <a:rPr lang="en-AU" sz="1800" b="1" i="0" dirty="0">
                <a:solidFill>
                  <a:srgbClr val="FAA234"/>
                </a:solidFill>
                <a:latin typeface="+mj-lt"/>
              </a:rPr>
              <a:t>A presentation</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23289" y="1268037"/>
            <a:ext cx="3297422" cy="12168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4" name="Picture 3" descr="A screenshot of a cell phone&#10;&#10;Description generated with very high confidence">
            <a:extLst>
              <a:ext uri="{FF2B5EF4-FFF2-40B4-BE49-F238E27FC236}">
                <a16:creationId xmlns:a16="http://schemas.microsoft.com/office/drawing/2014/main" id="{1797EFDA-169F-41DC-8DE8-B975827D58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14" name="Title 1">
            <a:extLst>
              <a:ext uri="{FF2B5EF4-FFF2-40B4-BE49-F238E27FC236}">
                <a16:creationId xmlns:a16="http://schemas.microsoft.com/office/drawing/2014/main" id="{1900E643-1327-4F8D-A0CE-0713C0D2FE4C}"/>
              </a:ext>
            </a:extLst>
          </p:cNvPr>
          <p:cNvSpPr>
            <a:spLocks noGrp="1"/>
          </p:cNvSpPr>
          <p:nvPr>
            <p:ph type="ctrTitle" hasCustomPrompt="1"/>
          </p:nvPr>
        </p:nvSpPr>
        <p:spPr>
          <a:xfrm>
            <a:off x="0" y="4963504"/>
            <a:ext cx="9144000" cy="683111"/>
          </a:xfrm>
          <a:prstGeom prst="rect">
            <a:avLst/>
          </a:prstGeom>
        </p:spPr>
        <p:txBody>
          <a:bodyPr/>
          <a:lstStyle>
            <a:lvl1pPr algn="ctr">
              <a:defRPr sz="4400" b="1" i="0">
                <a:solidFill>
                  <a:srgbClr val="00859B"/>
                </a:solidFill>
                <a:latin typeface="Calibri"/>
                <a:cs typeface="Calibri"/>
              </a:defRPr>
            </a:lvl1pPr>
          </a:lstStyle>
          <a:p>
            <a:r>
              <a:rPr lang="en-AU" dirty="0"/>
              <a:t>Click to edit slide title</a:t>
            </a:r>
            <a:endParaRPr lang="en-US" dirty="0"/>
          </a:p>
        </p:txBody>
      </p:sp>
      <p:sp>
        <p:nvSpPr>
          <p:cNvPr id="16" name="Content Placeholder 2">
            <a:extLst>
              <a:ext uri="{FF2B5EF4-FFF2-40B4-BE49-F238E27FC236}">
                <a16:creationId xmlns:a16="http://schemas.microsoft.com/office/drawing/2014/main" id="{03960A03-8A38-43D5-927D-59AF3304ABFB}"/>
              </a:ext>
            </a:extLst>
          </p:cNvPr>
          <p:cNvSpPr>
            <a:spLocks noGrp="1"/>
          </p:cNvSpPr>
          <p:nvPr>
            <p:ph idx="1"/>
          </p:nvPr>
        </p:nvSpPr>
        <p:spPr>
          <a:xfrm>
            <a:off x="0" y="5771662"/>
            <a:ext cx="9144000" cy="441568"/>
          </a:xfrm>
          <a:prstGeom prst="rect">
            <a:avLst/>
          </a:prstGeom>
        </p:spPr>
        <p:txBody>
          <a:bodyPr/>
          <a:lstStyle>
            <a:lvl1pPr marL="0" indent="0" algn="ctr">
              <a:buNone/>
              <a:defRPr sz="2400" b="1" i="0">
                <a:solidFill>
                  <a:srgbClr val="000000"/>
                </a:solidFill>
                <a:latin typeface="Calibri"/>
                <a:cs typeface="Calibri"/>
              </a:defRPr>
            </a:lvl1pPr>
            <a:lvl2pPr>
              <a:defRPr sz="1800" b="0" i="0">
                <a:latin typeface="Calibri"/>
                <a:cs typeface="Calibri"/>
              </a:defRPr>
            </a:lvl2pPr>
            <a:lvl3pPr>
              <a:defRPr sz="1800" b="0" i="0">
                <a:latin typeface="Calibri"/>
                <a:cs typeface="Calibri"/>
              </a:defRPr>
            </a:lvl3pPr>
            <a:lvl4pPr>
              <a:defRPr sz="1800" b="0" i="0">
                <a:latin typeface="Calibri"/>
                <a:cs typeface="Calibri"/>
              </a:defRPr>
            </a:lvl4pPr>
            <a:lvl5pPr>
              <a:defRPr sz="1800" b="0" i="0">
                <a:latin typeface="Calibri"/>
                <a:cs typeface="Calibri"/>
              </a:defRPr>
            </a:lvl5pPr>
          </a:lstStyle>
          <a:p>
            <a:pPr lvl="0"/>
            <a:r>
              <a:rPr lang="en-US"/>
              <a:t>Click to edit Master text styles</a:t>
            </a:r>
          </a:p>
        </p:txBody>
      </p:sp>
      <p:sp>
        <p:nvSpPr>
          <p:cNvPr id="17" name="Content Placeholder 2">
            <a:extLst>
              <a:ext uri="{FF2B5EF4-FFF2-40B4-BE49-F238E27FC236}">
                <a16:creationId xmlns:a16="http://schemas.microsoft.com/office/drawing/2014/main" id="{338D17A8-EC2B-47FB-BAD4-237111BD7B6F}"/>
              </a:ext>
            </a:extLst>
          </p:cNvPr>
          <p:cNvSpPr>
            <a:spLocks noGrp="1"/>
          </p:cNvSpPr>
          <p:nvPr>
            <p:ph idx="10" hasCustomPrompt="1"/>
          </p:nvPr>
        </p:nvSpPr>
        <p:spPr>
          <a:xfrm>
            <a:off x="0" y="6308970"/>
            <a:ext cx="9144000" cy="441568"/>
          </a:xfrm>
          <a:prstGeom prst="rect">
            <a:avLst/>
          </a:prstGeom>
        </p:spPr>
        <p:txBody>
          <a:bodyPr/>
          <a:lstStyle>
            <a:lvl1pPr marL="0" indent="0" algn="ctr">
              <a:buNone/>
              <a:defRPr sz="1800" b="0" i="0">
                <a:solidFill>
                  <a:srgbClr val="000000"/>
                </a:solidFill>
                <a:latin typeface="Calibri"/>
                <a:cs typeface="Calibri"/>
              </a:defRPr>
            </a:lvl1pPr>
            <a:lvl2pPr>
              <a:defRPr sz="1800" b="0" i="0">
                <a:latin typeface="Calibri"/>
                <a:cs typeface="Calibri"/>
              </a:defRPr>
            </a:lvl2pPr>
            <a:lvl3pPr>
              <a:defRPr sz="1800" b="0" i="0">
                <a:latin typeface="Calibri"/>
                <a:cs typeface="Calibri"/>
              </a:defRPr>
            </a:lvl3pPr>
            <a:lvl4pPr>
              <a:defRPr sz="1800" b="0" i="0">
                <a:latin typeface="Calibri"/>
                <a:cs typeface="Calibri"/>
              </a:defRPr>
            </a:lvl4pPr>
            <a:lvl5pPr>
              <a:defRPr sz="1800" b="0" i="0">
                <a:latin typeface="Calibri"/>
                <a:cs typeface="Calibri"/>
              </a:defRPr>
            </a:lvl5pPr>
          </a:lstStyle>
          <a:p>
            <a:pPr lvl="0"/>
            <a:r>
              <a:rPr lang="en-AU" dirty="0"/>
              <a:t>Date</a:t>
            </a:r>
          </a:p>
        </p:txBody>
      </p:sp>
      <p:pic>
        <p:nvPicPr>
          <p:cNvPr id="3" name="Picture 2">
            <a:extLst>
              <a:ext uri="{FF2B5EF4-FFF2-40B4-BE49-F238E27FC236}">
                <a16:creationId xmlns:a16="http://schemas.microsoft.com/office/drawing/2014/main" id="{B2D1EEA2-284C-40EE-9931-8E72D54EC1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 y="0"/>
            <a:ext cx="9144000" cy="3517392"/>
          </a:xfrm>
          <a:prstGeom prst="rect">
            <a:avLst/>
          </a:prstGeom>
        </p:spPr>
      </p:pic>
      <p:pic>
        <p:nvPicPr>
          <p:cNvPr id="6" name="Picture 5">
            <a:extLst>
              <a:ext uri="{FF2B5EF4-FFF2-40B4-BE49-F238E27FC236}">
                <a16:creationId xmlns:a16="http://schemas.microsoft.com/office/drawing/2014/main" id="{C264836D-A28C-4E71-AA33-F384906A495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523188" y="1027118"/>
            <a:ext cx="4096867" cy="1499746"/>
          </a:xfrm>
          <a:prstGeom prst="rect">
            <a:avLst/>
          </a:prstGeom>
        </p:spPr>
      </p:pic>
    </p:spTree>
    <p:extLst>
      <p:ext uri="{BB962C8B-B14F-4D97-AF65-F5344CB8AC3E}">
        <p14:creationId xmlns:p14="http://schemas.microsoft.com/office/powerpoint/2010/main" val="2417084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67655"/>
            <a:ext cx="8229600" cy="523220"/>
          </a:xfrm>
        </p:spPr>
        <p:txBody>
          <a:bodyPr anchor="b">
            <a:noAutofit/>
          </a:bodyPr>
          <a:lstStyle>
            <a:lvl1pPr marL="0" indent="0" algn="l">
              <a:defRPr/>
            </a:lvl1pPr>
          </a:lstStyle>
          <a:p>
            <a:r>
              <a:rPr lang="en-AU" dirty="0"/>
              <a:t>Contents</a:t>
            </a:r>
            <a:endParaRPr lang="en-US" dirty="0"/>
          </a:p>
        </p:txBody>
      </p:sp>
      <p:sp>
        <p:nvSpPr>
          <p:cNvPr id="5" name="Content Placeholder 2"/>
          <p:cNvSpPr txBox="1">
            <a:spLocks/>
          </p:cNvSpPr>
          <p:nvPr userDrawn="1"/>
        </p:nvSpPr>
        <p:spPr>
          <a:xfrm>
            <a:off x="3110772" y="1196752"/>
            <a:ext cx="2943236" cy="5346729"/>
          </a:xfrm>
          <a:prstGeom prst="rect">
            <a:avLst/>
          </a:prstGeom>
        </p:spPr>
        <p:txBody>
          <a:bodyPr vert="horz" lIns="91428" tIns="45715" rIns="91428" bIns="45715" rtlCol="0">
            <a:normAutofit/>
          </a:bodyPr>
          <a:lstStyle/>
          <a:p>
            <a:pPr marL="342900" marR="0" lvl="0" indent="-342900" algn="l" defTabSz="914284" rtl="0" eaLnBrk="1" fontAlgn="auto" latinLnBrk="0" hangingPunct="1">
              <a:lnSpc>
                <a:spcPct val="100000"/>
              </a:lnSpc>
              <a:spcBef>
                <a:spcPct val="20000"/>
              </a:spcBef>
              <a:spcAft>
                <a:spcPts val="0"/>
              </a:spcAft>
              <a:buClrTx/>
              <a:buSzTx/>
              <a:tabLst/>
              <a:defRPr/>
            </a:pPr>
            <a:endParaRPr lang="en-AU" sz="800" dirty="0">
              <a:solidFill>
                <a:srgbClr val="177F99"/>
              </a:solidFill>
              <a:latin typeface="Gotham Book"/>
              <a:cs typeface="Gotham Book"/>
            </a:endParaRPr>
          </a:p>
        </p:txBody>
      </p:sp>
      <p:cxnSp>
        <p:nvCxnSpPr>
          <p:cNvPr id="7" name="Straight Connector 6"/>
          <p:cNvCxnSpPr/>
          <p:nvPr userDrawn="1"/>
        </p:nvCxnSpPr>
        <p:spPr>
          <a:xfrm flipV="1">
            <a:off x="451262" y="991996"/>
            <a:ext cx="8232363" cy="6328"/>
          </a:xfrm>
          <a:prstGeom prst="line">
            <a:avLst/>
          </a:prstGeom>
        </p:spPr>
        <p:style>
          <a:lnRef idx="1">
            <a:schemeClr val="accent1"/>
          </a:lnRef>
          <a:fillRef idx="0">
            <a:schemeClr val="accent1"/>
          </a:fillRef>
          <a:effectRef idx="0">
            <a:schemeClr val="accent1"/>
          </a:effectRef>
          <a:fontRef idx="minor">
            <a:schemeClr val="tx1"/>
          </a:fontRef>
        </p:style>
      </p:cxnSp>
      <p:sp>
        <p:nvSpPr>
          <p:cNvPr id="9" name="Table Placeholder 8"/>
          <p:cNvSpPr>
            <a:spLocks noGrp="1"/>
          </p:cNvSpPr>
          <p:nvPr>
            <p:ph type="tbl" sz="quarter" idx="11"/>
          </p:nvPr>
        </p:nvSpPr>
        <p:spPr>
          <a:xfrm>
            <a:off x="469900" y="1131695"/>
            <a:ext cx="8218488" cy="4194175"/>
          </a:xfrm>
        </p:spPr>
        <p:txBody>
          <a:bodyPr/>
          <a:lstStyle/>
          <a:p>
            <a:r>
              <a:rPr lang="en-US"/>
              <a:t>Click icon to add table</a:t>
            </a:r>
            <a:endParaRPr lang="en-US" dirty="0"/>
          </a:p>
        </p:txBody>
      </p:sp>
      <p:sp>
        <p:nvSpPr>
          <p:cNvPr id="10" name="Slide Number Placeholder 5"/>
          <p:cNvSpPr>
            <a:spLocks noGrp="1"/>
          </p:cNvSpPr>
          <p:nvPr>
            <p:ph type="sldNum" sz="quarter" idx="4"/>
          </p:nvPr>
        </p:nvSpPr>
        <p:spPr>
          <a:xfrm>
            <a:off x="8429625" y="6601890"/>
            <a:ext cx="571500" cy="142875"/>
          </a:xfrm>
          <a:prstGeom prst="rect">
            <a:avLst/>
          </a:prstGeom>
        </p:spPr>
        <p:txBody>
          <a:bodyPr vert="horz" lIns="91440" tIns="45720" rIns="91440" bIns="45720" rtlCol="0" anchor="ctr"/>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b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55625" y="3429000"/>
            <a:ext cx="8064500" cy="1654878"/>
          </a:xfrm>
        </p:spPr>
        <p:txBody>
          <a:bodyPr>
            <a:noAutofit/>
          </a:bodyPr>
          <a:lstStyle>
            <a:lvl1pPr marL="0" indent="0" algn="r">
              <a:buNone/>
              <a:defRPr sz="2800" b="0">
                <a:solidFill>
                  <a:srgbClr val="FAA23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dirty="0"/>
          </a:p>
        </p:txBody>
      </p:sp>
      <p:pic>
        <p:nvPicPr>
          <p:cNvPr id="4" name="Picture 3" descr="keystoneshapes.png"/>
          <p:cNvPicPr>
            <a:picLocks noChangeAspect="1"/>
          </p:cNvPicPr>
          <p:nvPr userDrawn="1"/>
        </p:nvPicPr>
        <p:blipFill>
          <a:blip r:embed="rId2" cstate="print"/>
          <a:stretch>
            <a:fillRect/>
          </a:stretch>
        </p:blipFill>
        <p:spPr>
          <a:xfrm>
            <a:off x="7077173" y="4059387"/>
            <a:ext cx="1429790" cy="734675"/>
          </a:xfrm>
          <a:prstGeom prst="rect">
            <a:avLst/>
          </a:prstGeom>
        </p:spPr>
      </p:pic>
      <p:sp>
        <p:nvSpPr>
          <p:cNvPr id="6" name="Slide Number Placeholder 5"/>
          <p:cNvSpPr>
            <a:spLocks noGrp="1"/>
          </p:cNvSpPr>
          <p:nvPr>
            <p:ph type="sldNum" sz="quarter" idx="10"/>
          </p:nvPr>
        </p:nvSpPr>
        <p:spPr>
          <a:xfrm>
            <a:off x="8429625" y="6595751"/>
            <a:ext cx="571500" cy="142875"/>
          </a:xfrm>
        </p:spPr>
        <p:txBody>
          <a:bodyPr/>
          <a:lstStyle>
            <a:lvl1pPr>
              <a:defRPr/>
            </a:lvl1pPr>
          </a:lstStyle>
          <a:p>
            <a:pPr>
              <a:defRPr/>
            </a:pPr>
            <a:fld id="{B2B69CF0-DA9C-4329-9D41-053CA9827E62}" type="slidenum">
              <a:rPr lang="en-AU"/>
              <a:pPr>
                <a:defRPr/>
              </a:pPr>
              <a:t>‹#›</a:t>
            </a:fld>
            <a:endParaRPr lang="en-A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a:defRPr/>
            </a:pPr>
            <a:fld id="{D7E63F93-6DB8-4183-A660-14D35A78079A}" type="slidenum">
              <a:rPr lang="en-AU" smtClean="0"/>
              <a:pPr>
                <a:defRPr/>
              </a:pPr>
              <a:t>‹#›</a:t>
            </a:fld>
            <a:endParaRPr lang="en-AU" dirty="0"/>
          </a:p>
        </p:txBody>
      </p:sp>
      <p:sp>
        <p:nvSpPr>
          <p:cNvPr id="5" name="Content Placeholder 4"/>
          <p:cNvSpPr>
            <a:spLocks noGrp="1"/>
          </p:cNvSpPr>
          <p:nvPr>
            <p:ph sz="quarter" idx="11"/>
          </p:nvPr>
        </p:nvSpPr>
        <p:spPr>
          <a:xfrm>
            <a:off x="487436" y="1376363"/>
            <a:ext cx="4022990" cy="4986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4"/>
          <p:cNvSpPr>
            <a:spLocks noGrp="1"/>
          </p:cNvSpPr>
          <p:nvPr>
            <p:ph sz="quarter" idx="12"/>
          </p:nvPr>
        </p:nvSpPr>
        <p:spPr>
          <a:xfrm>
            <a:off x="4747816" y="1376363"/>
            <a:ext cx="3952559" cy="4986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p:cNvCxnSpPr/>
          <p:nvPr userDrawn="1"/>
        </p:nvCxnSpPr>
        <p:spPr>
          <a:xfrm>
            <a:off x="444500" y="1022423"/>
            <a:ext cx="8239125"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body">
    <p:spTree>
      <p:nvGrpSpPr>
        <p:cNvPr id="1" name=""/>
        <p:cNvGrpSpPr/>
        <p:nvPr/>
      </p:nvGrpSpPr>
      <p:grpSpPr>
        <a:xfrm>
          <a:off x="0" y="0"/>
          <a:ext cx="0" cy="0"/>
          <a:chOff x="0" y="0"/>
          <a:chExt cx="0" cy="0"/>
        </a:xfrm>
      </p:grpSpPr>
      <p:sp>
        <p:nvSpPr>
          <p:cNvPr id="3" name="Content Placeholder 2"/>
          <p:cNvSpPr>
            <a:spLocks noGrp="1"/>
          </p:cNvSpPr>
          <p:nvPr>
            <p:ph idx="1"/>
          </p:nvPr>
        </p:nvSpPr>
        <p:spPr>
          <a:xfrm>
            <a:off x="409700" y="1462223"/>
            <a:ext cx="8270297" cy="3927906"/>
          </a:xfrm>
        </p:spPr>
        <p:txBody>
          <a:bodyPr/>
          <a:lstStyle>
            <a:lvl1pPr marL="174625" indent="-174625">
              <a:defRPr sz="1600" b="0">
                <a:solidFill>
                  <a:schemeClr val="tx1">
                    <a:lumMod val="65000"/>
                    <a:lumOff val="35000"/>
                  </a:schemeClr>
                </a:solidFill>
              </a:defRPr>
            </a:lvl1pPr>
            <a:lvl2pPr marL="446088" indent="-174625">
              <a:defRPr sz="1600" b="0">
                <a:solidFill>
                  <a:schemeClr val="tx1">
                    <a:lumMod val="65000"/>
                    <a:lumOff val="35000"/>
                  </a:schemeClr>
                </a:solidFill>
              </a:defRPr>
            </a:lvl2pPr>
            <a:lvl3pPr>
              <a:defRPr sz="1600" b="0">
                <a:solidFill>
                  <a:schemeClr val="tx1">
                    <a:lumMod val="65000"/>
                    <a:lumOff val="35000"/>
                  </a:schemeClr>
                </a:solidFill>
              </a:defRPr>
            </a:lvl3pPr>
            <a:lvl4pPr>
              <a:defRPr sz="1600" b="0">
                <a:solidFill>
                  <a:schemeClr val="tx1">
                    <a:lumMod val="65000"/>
                    <a:lumOff val="35000"/>
                  </a:schemeClr>
                </a:solidFill>
              </a:defRPr>
            </a:lvl4pPr>
            <a:lvl5pPr>
              <a:defRPr sz="1600" b="0">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Content Placeholder 2"/>
          <p:cNvSpPr>
            <a:spLocks noGrp="1"/>
          </p:cNvSpPr>
          <p:nvPr>
            <p:ph idx="11"/>
          </p:nvPr>
        </p:nvSpPr>
        <p:spPr>
          <a:xfrm>
            <a:off x="390740" y="1072730"/>
            <a:ext cx="8289258" cy="375536"/>
          </a:xfrm>
        </p:spPr>
        <p:txBody>
          <a:bodyPr/>
          <a:lstStyle>
            <a:lvl1pPr marL="0" indent="0" algn="ctr">
              <a:buNone/>
              <a:defRPr sz="1600" b="1">
                <a:solidFill>
                  <a:schemeClr val="tx1">
                    <a:lumMod val="65000"/>
                    <a:lumOff val="35000"/>
                  </a:schemeClr>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US"/>
              <a:t>Click to edit Master text styles</a:t>
            </a:r>
          </a:p>
        </p:txBody>
      </p:sp>
      <p:sp>
        <p:nvSpPr>
          <p:cNvPr id="8" name="Slide Number Placeholder 5"/>
          <p:cNvSpPr>
            <a:spLocks noGrp="1"/>
          </p:cNvSpPr>
          <p:nvPr>
            <p:ph type="sldNum" sz="quarter" idx="4"/>
          </p:nvPr>
        </p:nvSpPr>
        <p:spPr>
          <a:xfrm>
            <a:off x="8429625" y="6601890"/>
            <a:ext cx="571500" cy="142875"/>
          </a:xfrm>
          <a:prstGeom prst="rect">
            <a:avLst/>
          </a:prstGeom>
        </p:spPr>
        <p:txBody>
          <a:bodyPr vert="horz" lIns="91440" tIns="45720" rIns="91440" bIns="45720" rtlCol="0" anchor="ctr"/>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dirty="0"/>
          </a:p>
        </p:txBody>
      </p:sp>
      <p:cxnSp>
        <p:nvCxnSpPr>
          <p:cNvPr id="11" name="Straight Connector 10"/>
          <p:cNvCxnSpPr/>
          <p:nvPr userDrawn="1"/>
        </p:nvCxnSpPr>
        <p:spPr>
          <a:xfrm>
            <a:off x="444500" y="1022423"/>
            <a:ext cx="8239125" cy="1588"/>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12"/>
          <p:cNvSpPr>
            <a:spLocks noGrp="1"/>
          </p:cNvSpPr>
          <p:nvPr>
            <p:ph type="title"/>
          </p:nvPr>
        </p:nvSpPr>
        <p:spPr/>
        <p:txBody>
          <a:bodyPr/>
          <a:lstStyle/>
          <a:p>
            <a:r>
              <a:rPr lang="en-US"/>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body 2">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604" y="1179458"/>
            <a:ext cx="8233438" cy="4829094"/>
          </a:xfrm>
        </p:spPr>
        <p:txBody>
          <a:bodyPr/>
          <a:lstStyle>
            <a:lvl1pPr marL="174625" indent="-174625">
              <a:defRPr sz="1600" b="0">
                <a:solidFill>
                  <a:srgbClr val="595959"/>
                </a:solidFill>
              </a:defRPr>
            </a:lvl1pPr>
            <a:lvl2pPr marL="446088" indent="-174625">
              <a:defRPr sz="1600" b="0">
                <a:solidFill>
                  <a:srgbClr val="595959"/>
                </a:solidFill>
              </a:defRPr>
            </a:lvl2pPr>
            <a:lvl3pPr>
              <a:defRPr sz="1600" b="0">
                <a:solidFill>
                  <a:srgbClr val="595959"/>
                </a:solidFill>
              </a:defRPr>
            </a:lvl3pPr>
            <a:lvl4pPr>
              <a:defRPr sz="1600" b="0">
                <a:solidFill>
                  <a:srgbClr val="595959"/>
                </a:solidFill>
              </a:defRPr>
            </a:lvl4pPr>
            <a:lvl5pPr>
              <a:defRPr sz="1600" b="0">
                <a:solidFill>
                  <a:srgbClr val="59595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8" name="Straight Connector 7"/>
          <p:cNvCxnSpPr/>
          <p:nvPr userDrawn="1"/>
        </p:nvCxnSpPr>
        <p:spPr>
          <a:xfrm>
            <a:off x="444500" y="1022423"/>
            <a:ext cx="8239125"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3"/>
          </p:nvPr>
        </p:nvSpPr>
        <p:spPr>
          <a:xfrm>
            <a:off x="8429625" y="6601890"/>
            <a:ext cx="571500" cy="142875"/>
          </a:xfrm>
          <a:prstGeom prst="rect">
            <a:avLst/>
          </a:prstGeom>
        </p:spPr>
        <p:txBody>
          <a:bodyPr vert="horz" lIns="91440" tIns="45720" rIns="91440" bIns="45720" rtlCol="0" anchor="ctr"/>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dirty="0"/>
          </a:p>
        </p:txBody>
      </p:sp>
      <p:sp>
        <p:nvSpPr>
          <p:cNvPr id="10" name="Title 9"/>
          <p:cNvSpPr>
            <a:spLocks noGrp="1"/>
          </p:cNvSpPr>
          <p:nvPr>
            <p:ph type="title"/>
          </p:nvPr>
        </p:nvSpPr>
        <p:spPr/>
        <p:txBody>
          <a:bodyPr/>
          <a:lstStyle/>
          <a:p>
            <a:r>
              <a:rPr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46559" y="1499298"/>
            <a:ext cx="4085684" cy="308113"/>
          </a:xfrm>
          <a:noFill/>
          <a:effectLst/>
        </p:spPr>
        <p:txBody>
          <a:bodyPr anchor="ctr"/>
          <a:lstStyle>
            <a:lvl1pPr marL="0" indent="0" algn="ctr">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46559" y="1817352"/>
            <a:ext cx="4085684" cy="3578088"/>
          </a:xfrm>
        </p:spPr>
        <p:txBody>
          <a:bodyPr/>
          <a:lstStyle>
            <a:lvl1pPr marL="174625" indent="-174625">
              <a:defRPr sz="1400"/>
            </a:lvl1pPr>
            <a:lvl2pPr marL="471488" indent="-200025">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ext Placeholder 4"/>
          <p:cNvSpPr>
            <a:spLocks noGrp="1"/>
          </p:cNvSpPr>
          <p:nvPr>
            <p:ph type="body" sz="quarter" idx="3"/>
          </p:nvPr>
        </p:nvSpPr>
        <p:spPr>
          <a:xfrm>
            <a:off x="4691270" y="1499298"/>
            <a:ext cx="3988727" cy="308113"/>
          </a:xfrm>
          <a:noFill/>
          <a:effectLst/>
        </p:spPr>
        <p:txBody>
          <a:bodyPr anchor="ctr"/>
          <a:lstStyle>
            <a:lvl1pPr marL="0" indent="0" algn="ctr">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91270" y="1833227"/>
            <a:ext cx="3988727" cy="3578088"/>
          </a:xfrm>
        </p:spPr>
        <p:txBody>
          <a:bodyPr/>
          <a:lstStyle>
            <a:lvl1pPr marL="174625" indent="-174625">
              <a:defRPr sz="1400"/>
            </a:lvl1pPr>
            <a:lvl2pPr marL="536575" indent="-285750">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9" name="Content Placeholder 2"/>
          <p:cNvSpPr>
            <a:spLocks noGrp="1"/>
          </p:cNvSpPr>
          <p:nvPr>
            <p:ph idx="11"/>
          </p:nvPr>
        </p:nvSpPr>
        <p:spPr>
          <a:xfrm>
            <a:off x="432604" y="1123762"/>
            <a:ext cx="8247393" cy="280167"/>
          </a:xfrm>
        </p:spPr>
        <p:txBody>
          <a:bodyPr/>
          <a:lstStyle>
            <a:lvl1pPr marL="0" indent="0" algn="ctr">
              <a:buNone/>
              <a:defRPr sz="1600" b="1">
                <a:solidFill>
                  <a:schemeClr val="tx1">
                    <a:lumMod val="65000"/>
                    <a:lumOff val="35000"/>
                  </a:schemeClr>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US"/>
              <a:t>Click to edit Master text styles</a:t>
            </a:r>
          </a:p>
        </p:txBody>
      </p:sp>
      <p:sp>
        <p:nvSpPr>
          <p:cNvPr id="11" name="Slide Number Placeholder 5"/>
          <p:cNvSpPr>
            <a:spLocks noGrp="1"/>
          </p:cNvSpPr>
          <p:nvPr>
            <p:ph type="sldNum" sz="quarter" idx="13"/>
          </p:nvPr>
        </p:nvSpPr>
        <p:spPr>
          <a:xfrm>
            <a:off x="8429625" y="6601890"/>
            <a:ext cx="571500" cy="142875"/>
          </a:xfrm>
          <a:prstGeom prst="rect">
            <a:avLst/>
          </a:prstGeom>
        </p:spPr>
        <p:txBody>
          <a:bodyPr vert="horz" lIns="91440" tIns="45720" rIns="91440" bIns="45720" rtlCol="0" anchor="ctr"/>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dirty="0"/>
          </a:p>
        </p:txBody>
      </p:sp>
      <p:cxnSp>
        <p:nvCxnSpPr>
          <p:cNvPr id="12" name="Straight Connector 11"/>
          <p:cNvCxnSpPr/>
          <p:nvPr userDrawn="1"/>
        </p:nvCxnSpPr>
        <p:spPr>
          <a:xfrm>
            <a:off x="444500" y="1022423"/>
            <a:ext cx="8239125" cy="1588"/>
          </a:xfrm>
          <a:prstGeom prst="line">
            <a:avLst/>
          </a:prstGeom>
        </p:spPr>
        <p:style>
          <a:lnRef idx="1">
            <a:schemeClr val="accent1"/>
          </a:lnRef>
          <a:fillRef idx="0">
            <a:schemeClr val="accent1"/>
          </a:fillRef>
          <a:effectRef idx="0">
            <a:schemeClr val="accent1"/>
          </a:effectRef>
          <a:fontRef idx="minor">
            <a:schemeClr val="tx1"/>
          </a:fontRef>
        </p:style>
      </p:cxnSp>
      <p:sp>
        <p:nvSpPr>
          <p:cNvPr id="16" name="Title 15"/>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15719"/>
            <a:ext cx="4040188" cy="425448"/>
          </a:xfrm>
          <a:solidFill>
            <a:srgbClr val="FFFFFF">
              <a:alpha val="25000"/>
            </a:srgbClr>
          </a:solidFill>
          <a:effectLst/>
        </p:spPr>
        <p:txBody>
          <a:bodyPr anchor="ctr"/>
          <a:lstStyle>
            <a:lvl1pPr marL="0" indent="0" algn="ctr">
              <a:buNone/>
              <a:defRPr sz="16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544347"/>
            <a:ext cx="4040188" cy="1785950"/>
          </a:xfrm>
        </p:spPr>
        <p:txBody>
          <a:bodyPr/>
          <a:lstStyle>
            <a:lvl1pPr>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115719"/>
            <a:ext cx="4041775" cy="425448"/>
          </a:xfrm>
          <a:solidFill>
            <a:srgbClr val="FFFFFF">
              <a:alpha val="25000"/>
            </a:srgbClr>
          </a:solidFill>
          <a:effectLst/>
        </p:spPr>
        <p:txBody>
          <a:bodyPr anchor="ctr"/>
          <a:lstStyle>
            <a:lvl1pPr marL="0" indent="0" algn="ctr">
              <a:buNone/>
              <a:defRPr sz="16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544347"/>
            <a:ext cx="4041775" cy="1785950"/>
          </a:xfrm>
        </p:spPr>
        <p:txBody>
          <a:bodyPr/>
          <a:lstStyle>
            <a:lvl1pPr>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8" name="Content Placeholder 3"/>
          <p:cNvSpPr>
            <a:spLocks noGrp="1"/>
          </p:cNvSpPr>
          <p:nvPr>
            <p:ph sz="half" idx="11"/>
          </p:nvPr>
        </p:nvSpPr>
        <p:spPr>
          <a:xfrm>
            <a:off x="485804" y="3973239"/>
            <a:ext cx="4040188" cy="1785950"/>
          </a:xfrm>
        </p:spPr>
        <p:txBody>
          <a:bodyPr/>
          <a:lstStyle>
            <a:lvl1pPr>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Content Placeholder 5"/>
          <p:cNvSpPr>
            <a:spLocks noGrp="1"/>
          </p:cNvSpPr>
          <p:nvPr>
            <p:ph sz="quarter" idx="12"/>
          </p:nvPr>
        </p:nvSpPr>
        <p:spPr>
          <a:xfrm>
            <a:off x="4673629" y="3973239"/>
            <a:ext cx="4041775" cy="1785950"/>
          </a:xfrm>
        </p:spPr>
        <p:txBody>
          <a:bodyPr/>
          <a:lstStyle>
            <a:lvl1pPr>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 name="Text Placeholder 2"/>
          <p:cNvSpPr>
            <a:spLocks noGrp="1"/>
          </p:cNvSpPr>
          <p:nvPr>
            <p:ph type="body" idx="13"/>
          </p:nvPr>
        </p:nvSpPr>
        <p:spPr>
          <a:xfrm>
            <a:off x="500034" y="3544611"/>
            <a:ext cx="4040188" cy="425448"/>
          </a:xfrm>
          <a:solidFill>
            <a:srgbClr val="FFFFFF">
              <a:alpha val="25000"/>
            </a:srgbClr>
          </a:solidFill>
          <a:effectLst/>
        </p:spPr>
        <p:txBody>
          <a:bodyPr anchor="ctr"/>
          <a:lstStyle>
            <a:lvl1pPr marL="0" indent="0" algn="ctr">
              <a:buNone/>
              <a:defRPr sz="16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4"/>
          <p:cNvSpPr>
            <a:spLocks noGrp="1"/>
          </p:cNvSpPr>
          <p:nvPr>
            <p:ph type="body" sz="quarter" idx="14"/>
          </p:nvPr>
        </p:nvSpPr>
        <p:spPr>
          <a:xfrm>
            <a:off x="4687859" y="3544611"/>
            <a:ext cx="4041775" cy="425448"/>
          </a:xfrm>
          <a:solidFill>
            <a:srgbClr val="FFFFFF">
              <a:alpha val="25000"/>
            </a:srgbClr>
          </a:solidFill>
          <a:effectLst/>
        </p:spPr>
        <p:txBody>
          <a:bodyPr anchor="ctr"/>
          <a:lstStyle>
            <a:lvl1pPr marL="0" indent="0" algn="ctr">
              <a:buNone/>
              <a:defRPr sz="16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Slide Number Placeholder 5"/>
          <p:cNvSpPr>
            <a:spLocks noGrp="1"/>
          </p:cNvSpPr>
          <p:nvPr>
            <p:ph type="sldNum" sz="quarter" idx="15"/>
          </p:nvPr>
        </p:nvSpPr>
        <p:spPr>
          <a:xfrm>
            <a:off x="8429625" y="6601890"/>
            <a:ext cx="571500" cy="142875"/>
          </a:xfrm>
          <a:prstGeom prst="rect">
            <a:avLst/>
          </a:prstGeom>
        </p:spPr>
        <p:txBody>
          <a:bodyPr vert="horz" lIns="91440" tIns="45720" rIns="91440" bIns="45720" rtlCol="0" anchor="ctr"/>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dirty="0"/>
          </a:p>
        </p:txBody>
      </p:sp>
      <p:cxnSp>
        <p:nvCxnSpPr>
          <p:cNvPr id="15" name="Straight Connector 14"/>
          <p:cNvCxnSpPr/>
          <p:nvPr userDrawn="1"/>
        </p:nvCxnSpPr>
        <p:spPr>
          <a:xfrm>
            <a:off x="444500" y="1022423"/>
            <a:ext cx="8239125" cy="1588"/>
          </a:xfrm>
          <a:prstGeom prst="line">
            <a:avLst/>
          </a:prstGeom>
        </p:spPr>
        <p:style>
          <a:lnRef idx="1">
            <a:schemeClr val="accent1"/>
          </a:lnRef>
          <a:fillRef idx="0">
            <a:schemeClr val="accent1"/>
          </a:fillRef>
          <a:effectRef idx="0">
            <a:schemeClr val="accent1"/>
          </a:effectRef>
          <a:fontRef idx="minor">
            <a:schemeClr val="tx1"/>
          </a:fontRef>
        </p:style>
      </p:cxnSp>
      <p:sp>
        <p:nvSpPr>
          <p:cNvPr id="18" name="Title 1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3">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9634" y="1151295"/>
            <a:ext cx="2642168" cy="425448"/>
          </a:xfrm>
          <a:solidFill>
            <a:srgbClr val="FFFFFF">
              <a:alpha val="25000"/>
            </a:srgbClr>
          </a:solidFill>
          <a:effectLst/>
        </p:spPr>
        <p:txBody>
          <a:bodyPr anchor="ctr"/>
          <a:lstStyle>
            <a:lvl1pPr marL="0" indent="0" algn="ctr">
              <a:buNone/>
              <a:defRPr sz="16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29633" y="1579923"/>
            <a:ext cx="2642168" cy="1785950"/>
          </a:xfrm>
        </p:spPr>
        <p:txBody>
          <a:bodyPr/>
          <a:lstStyle>
            <a:lvl1pPr marL="174625" indent="-174625">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ext Placeholder 4"/>
          <p:cNvSpPr>
            <a:spLocks noGrp="1"/>
          </p:cNvSpPr>
          <p:nvPr>
            <p:ph type="body" sz="quarter" idx="3"/>
          </p:nvPr>
        </p:nvSpPr>
        <p:spPr>
          <a:xfrm>
            <a:off x="3286116" y="1151295"/>
            <a:ext cx="2643207" cy="425448"/>
          </a:xfrm>
          <a:solidFill>
            <a:srgbClr val="FFFFFF">
              <a:alpha val="25000"/>
            </a:srgbClr>
          </a:solidFill>
          <a:effectLst/>
        </p:spPr>
        <p:txBody>
          <a:bodyPr anchor="ctr"/>
          <a:lstStyle>
            <a:lvl1pPr marL="0" indent="0" algn="ctr">
              <a:buNone/>
              <a:defRPr sz="16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286115" y="1579923"/>
            <a:ext cx="2643207" cy="1785950"/>
          </a:xfrm>
        </p:spPr>
        <p:txBody>
          <a:bodyPr/>
          <a:lstStyle>
            <a:lvl1pPr marL="174625" indent="-174625">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8" name="Content Placeholder 3"/>
          <p:cNvSpPr>
            <a:spLocks noGrp="1"/>
          </p:cNvSpPr>
          <p:nvPr>
            <p:ph sz="half" idx="11"/>
          </p:nvPr>
        </p:nvSpPr>
        <p:spPr>
          <a:xfrm>
            <a:off x="6143635" y="1579923"/>
            <a:ext cx="2642168" cy="1785950"/>
          </a:xfrm>
        </p:spPr>
        <p:txBody>
          <a:bodyPr/>
          <a:lstStyle>
            <a:lvl1pPr marL="174625" indent="-174625">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
          <p:cNvSpPr>
            <a:spLocks noGrp="1"/>
          </p:cNvSpPr>
          <p:nvPr>
            <p:ph type="body" idx="13"/>
          </p:nvPr>
        </p:nvSpPr>
        <p:spPr>
          <a:xfrm>
            <a:off x="6157865" y="1151295"/>
            <a:ext cx="2642168" cy="425448"/>
          </a:xfrm>
          <a:solidFill>
            <a:srgbClr val="FFFFFF">
              <a:alpha val="25000"/>
            </a:srgbClr>
          </a:solidFill>
          <a:effectLst/>
        </p:spPr>
        <p:txBody>
          <a:bodyPr anchor="ctr"/>
          <a:lstStyle>
            <a:lvl1pPr marL="0" indent="0" algn="ctr">
              <a:buNone/>
              <a:defRPr sz="16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17" name="Straight Connector 16"/>
          <p:cNvCxnSpPr/>
          <p:nvPr userDrawn="1"/>
        </p:nvCxnSpPr>
        <p:spPr>
          <a:xfrm>
            <a:off x="444500" y="1033094"/>
            <a:ext cx="8239125"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Slide Number Placeholder 5"/>
          <p:cNvSpPr>
            <a:spLocks noGrp="1"/>
          </p:cNvSpPr>
          <p:nvPr>
            <p:ph type="sldNum" sz="quarter" idx="14"/>
          </p:nvPr>
        </p:nvSpPr>
        <p:spPr>
          <a:xfrm>
            <a:off x="8429625" y="6601890"/>
            <a:ext cx="571500" cy="142875"/>
          </a:xfrm>
          <a:prstGeom prst="rect">
            <a:avLst/>
          </a:prstGeom>
        </p:spPr>
        <p:txBody>
          <a:bodyPr vert="horz" lIns="91440" tIns="45720" rIns="91440" bIns="45720" rtlCol="0" anchor="ctr"/>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dirty="0"/>
          </a:p>
        </p:txBody>
      </p:sp>
      <p:sp>
        <p:nvSpPr>
          <p:cNvPr id="12" name="Title 1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osn 4">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6304" y="1549285"/>
            <a:ext cx="2085965" cy="425448"/>
          </a:xfrm>
          <a:solidFill>
            <a:srgbClr val="FFFFFF">
              <a:alpha val="25000"/>
            </a:srgbClr>
          </a:solidFill>
          <a:effectLst/>
        </p:spPr>
        <p:txBody>
          <a:bodyPr anchor="ctr"/>
          <a:lstStyle>
            <a:lvl1pPr marL="0" indent="0" algn="ctr">
              <a:buNone/>
              <a:defRPr sz="14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86303" y="1977913"/>
            <a:ext cx="2085965" cy="1785950"/>
          </a:xfrm>
        </p:spPr>
        <p:txBody>
          <a:bodyPr/>
          <a:lstStyle>
            <a:lvl1pPr marL="174625" indent="-174625">
              <a:defRPr sz="1200"/>
            </a:lvl1pPr>
            <a:lvl2pPr>
              <a:defRPr sz="1200"/>
            </a:lvl2pPr>
            <a:lvl3pPr>
              <a:defRPr sz="1200"/>
            </a:lvl3pPr>
            <a:lvl4pPr>
              <a:defRPr sz="12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2388886" y="1549285"/>
            <a:ext cx="2086785" cy="425448"/>
          </a:xfrm>
          <a:solidFill>
            <a:srgbClr val="FFFFFF">
              <a:alpha val="25000"/>
            </a:srgbClr>
          </a:solidFill>
          <a:effectLst/>
        </p:spPr>
        <p:txBody>
          <a:bodyPr anchor="ctr"/>
          <a:lstStyle>
            <a:lvl1pPr marL="0" indent="0" algn="ctr">
              <a:buNone/>
              <a:defRPr sz="14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388885" y="1977913"/>
            <a:ext cx="2086785" cy="1785950"/>
          </a:xfrm>
        </p:spPr>
        <p:txBody>
          <a:bodyPr/>
          <a:lstStyle>
            <a:lvl1pPr marL="180975" indent="-180975">
              <a:defRPr sz="1200"/>
            </a:lvl1pPr>
            <a:lvl2pPr>
              <a:defRPr sz="1200"/>
            </a:lvl2pPr>
            <a:lvl3pPr>
              <a:defRPr sz="1200"/>
            </a:lvl3pPr>
            <a:lvl4pPr>
              <a:defRPr sz="12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Content Placeholder 3"/>
          <p:cNvSpPr>
            <a:spLocks noGrp="1"/>
          </p:cNvSpPr>
          <p:nvPr>
            <p:ph sz="half" idx="11"/>
          </p:nvPr>
        </p:nvSpPr>
        <p:spPr>
          <a:xfrm>
            <a:off x="4602442" y="1977913"/>
            <a:ext cx="2085965" cy="1785950"/>
          </a:xfrm>
        </p:spPr>
        <p:txBody>
          <a:bodyPr/>
          <a:lstStyle>
            <a:lvl1pPr marL="180975" indent="-180975">
              <a:defRPr sz="1200"/>
            </a:lvl1pPr>
            <a:lvl2pPr>
              <a:defRPr sz="1200"/>
            </a:lvl2pPr>
            <a:lvl3pPr>
              <a:defRPr sz="1200"/>
            </a:lvl3pPr>
            <a:lvl4pPr>
              <a:defRPr sz="12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2"/>
          <p:cNvSpPr>
            <a:spLocks noGrp="1"/>
          </p:cNvSpPr>
          <p:nvPr>
            <p:ph type="body" idx="13"/>
          </p:nvPr>
        </p:nvSpPr>
        <p:spPr>
          <a:xfrm>
            <a:off x="4616672" y="1549285"/>
            <a:ext cx="2085965" cy="425448"/>
          </a:xfrm>
          <a:solidFill>
            <a:srgbClr val="FFFFFF">
              <a:alpha val="25000"/>
            </a:srgbClr>
          </a:solidFill>
          <a:effectLst/>
        </p:spPr>
        <p:txBody>
          <a:bodyPr anchor="ctr"/>
          <a:lstStyle>
            <a:lvl1pPr marL="0" indent="0" algn="ctr">
              <a:buNone/>
              <a:defRPr sz="14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p:cNvSpPr>
            <a:spLocks noGrp="1"/>
          </p:cNvSpPr>
          <p:nvPr>
            <p:ph sz="half" idx="14"/>
          </p:nvPr>
        </p:nvSpPr>
        <p:spPr>
          <a:xfrm>
            <a:off x="6820219" y="1972269"/>
            <a:ext cx="2085965" cy="1785950"/>
          </a:xfrm>
        </p:spPr>
        <p:txBody>
          <a:bodyPr/>
          <a:lstStyle>
            <a:lvl1pPr marL="180975" indent="-180975">
              <a:defRPr sz="1200"/>
            </a:lvl1pPr>
            <a:lvl2pPr>
              <a:defRPr sz="1200"/>
            </a:lvl2pPr>
            <a:lvl3pPr>
              <a:defRPr sz="1200"/>
            </a:lvl3pPr>
            <a:lvl4pPr>
              <a:defRPr sz="12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2"/>
          <p:cNvSpPr>
            <a:spLocks noGrp="1"/>
          </p:cNvSpPr>
          <p:nvPr>
            <p:ph type="body" idx="15"/>
          </p:nvPr>
        </p:nvSpPr>
        <p:spPr>
          <a:xfrm>
            <a:off x="6834449" y="1543641"/>
            <a:ext cx="2085965" cy="425448"/>
          </a:xfrm>
          <a:solidFill>
            <a:srgbClr val="FFFFFF">
              <a:alpha val="25000"/>
            </a:srgbClr>
          </a:solidFill>
          <a:effectLst/>
        </p:spPr>
        <p:txBody>
          <a:bodyPr anchor="ctr"/>
          <a:lstStyle>
            <a:lvl1pPr marL="0" indent="0" algn="ctr">
              <a:buNone/>
              <a:defRPr sz="14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Slide Number Placeholder 5"/>
          <p:cNvSpPr>
            <a:spLocks noGrp="1"/>
          </p:cNvSpPr>
          <p:nvPr>
            <p:ph type="sldNum" sz="quarter" idx="18"/>
          </p:nvPr>
        </p:nvSpPr>
        <p:spPr>
          <a:xfrm>
            <a:off x="8429625" y="6601890"/>
            <a:ext cx="571500" cy="142875"/>
          </a:xfrm>
          <a:prstGeom prst="rect">
            <a:avLst/>
          </a:prstGeom>
        </p:spPr>
        <p:txBody>
          <a:bodyPr vert="horz" lIns="91440" tIns="45720" rIns="91440" bIns="45720" rtlCol="0" anchor="ctr"/>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dirty="0"/>
          </a:p>
        </p:txBody>
      </p:sp>
      <p:sp>
        <p:nvSpPr>
          <p:cNvPr id="16" name="Content Placeholder 2"/>
          <p:cNvSpPr>
            <a:spLocks noGrp="1"/>
          </p:cNvSpPr>
          <p:nvPr>
            <p:ph idx="17"/>
          </p:nvPr>
        </p:nvSpPr>
        <p:spPr>
          <a:xfrm>
            <a:off x="488424" y="1124172"/>
            <a:ext cx="8219484" cy="335584"/>
          </a:xfrm>
        </p:spPr>
        <p:txBody>
          <a:bodyPr/>
          <a:lstStyle>
            <a:lvl1pPr marL="0" indent="0" algn="ctr">
              <a:buNone/>
              <a:defRPr sz="1600" b="1">
                <a:solidFill>
                  <a:schemeClr val="tx1">
                    <a:lumMod val="65000"/>
                    <a:lumOff val="35000"/>
                  </a:schemeClr>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US"/>
              <a:t>Click to edit Master text styles</a:t>
            </a:r>
          </a:p>
        </p:txBody>
      </p:sp>
      <p:cxnSp>
        <p:nvCxnSpPr>
          <p:cNvPr id="17" name="Straight Connector 16"/>
          <p:cNvCxnSpPr/>
          <p:nvPr userDrawn="1"/>
        </p:nvCxnSpPr>
        <p:spPr>
          <a:xfrm>
            <a:off x="444500" y="1022423"/>
            <a:ext cx="8239125" cy="1588"/>
          </a:xfrm>
          <a:prstGeom prst="line">
            <a:avLst/>
          </a:prstGeom>
        </p:spPr>
        <p:style>
          <a:lnRef idx="1">
            <a:schemeClr val="accent1"/>
          </a:lnRef>
          <a:fillRef idx="0">
            <a:schemeClr val="accent1"/>
          </a:fillRef>
          <a:effectRef idx="0">
            <a:schemeClr val="accent1"/>
          </a:effectRef>
          <a:fontRef idx="minor">
            <a:schemeClr val="tx1"/>
          </a:fontRef>
        </p:style>
      </p:cxnSp>
      <p:sp>
        <p:nvSpPr>
          <p:cNvPr id="21" name="Title 20"/>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5">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9634" y="1121061"/>
            <a:ext cx="2642168" cy="425448"/>
          </a:xfrm>
          <a:solidFill>
            <a:srgbClr val="FFFFFF">
              <a:alpha val="20000"/>
            </a:srgbClr>
          </a:solidFill>
          <a:effectLst/>
        </p:spPr>
        <p:txBody>
          <a:bodyPr anchor="ctr"/>
          <a:lstStyle>
            <a:lvl1pPr marL="0" indent="0" algn="ctr">
              <a:buNone/>
              <a:defRPr sz="16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29633" y="1549689"/>
            <a:ext cx="2642168" cy="1857388"/>
          </a:xfrm>
        </p:spPr>
        <p:txBody>
          <a:bodyPr/>
          <a:lstStyle>
            <a:lvl1pPr marL="174625" indent="-174625">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p:txBody>
      </p:sp>
      <p:sp>
        <p:nvSpPr>
          <p:cNvPr id="5" name="Text Placeholder 4"/>
          <p:cNvSpPr>
            <a:spLocks noGrp="1"/>
          </p:cNvSpPr>
          <p:nvPr>
            <p:ph type="body" sz="quarter" idx="3"/>
          </p:nvPr>
        </p:nvSpPr>
        <p:spPr>
          <a:xfrm>
            <a:off x="3286116" y="1121061"/>
            <a:ext cx="2643207" cy="425448"/>
          </a:xfrm>
          <a:solidFill>
            <a:srgbClr val="FFFFFF">
              <a:alpha val="20000"/>
            </a:srgbClr>
          </a:solidFill>
          <a:effectLst/>
        </p:spPr>
        <p:txBody>
          <a:bodyPr anchor="ctr"/>
          <a:lstStyle>
            <a:lvl1pPr marL="0" indent="0" algn="ctr">
              <a:buNone/>
              <a:defRPr sz="16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286115" y="1549689"/>
            <a:ext cx="2643207" cy="1857388"/>
          </a:xfrm>
        </p:spPr>
        <p:txBody>
          <a:bodyPr/>
          <a:lstStyle>
            <a:lvl1pPr marL="174625" indent="-174625">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p:txBody>
      </p:sp>
      <p:sp>
        <p:nvSpPr>
          <p:cNvPr id="8" name="Content Placeholder 3"/>
          <p:cNvSpPr>
            <a:spLocks noGrp="1"/>
          </p:cNvSpPr>
          <p:nvPr>
            <p:ph sz="half" idx="11"/>
          </p:nvPr>
        </p:nvSpPr>
        <p:spPr>
          <a:xfrm>
            <a:off x="6143635" y="1549689"/>
            <a:ext cx="2642168" cy="1857388"/>
          </a:xfrm>
        </p:spPr>
        <p:txBody>
          <a:bodyPr/>
          <a:lstStyle>
            <a:lvl1pPr marL="174625" indent="-174625">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p:txBody>
      </p:sp>
      <p:sp>
        <p:nvSpPr>
          <p:cNvPr id="10" name="Text Placeholder 2"/>
          <p:cNvSpPr>
            <a:spLocks noGrp="1"/>
          </p:cNvSpPr>
          <p:nvPr>
            <p:ph type="body" idx="13"/>
          </p:nvPr>
        </p:nvSpPr>
        <p:spPr>
          <a:xfrm>
            <a:off x="6157865" y="1121061"/>
            <a:ext cx="2642168" cy="425448"/>
          </a:xfrm>
          <a:solidFill>
            <a:srgbClr val="FFFFFF">
              <a:alpha val="20000"/>
            </a:srgbClr>
          </a:solidFill>
          <a:effectLst/>
        </p:spPr>
        <p:txBody>
          <a:bodyPr anchor="ctr"/>
          <a:lstStyle>
            <a:lvl1pPr marL="0" indent="0" algn="ctr">
              <a:buNone/>
              <a:defRPr sz="16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2"/>
          <p:cNvSpPr>
            <a:spLocks noGrp="1"/>
          </p:cNvSpPr>
          <p:nvPr>
            <p:ph type="body" idx="14"/>
          </p:nvPr>
        </p:nvSpPr>
        <p:spPr>
          <a:xfrm>
            <a:off x="428597" y="3549953"/>
            <a:ext cx="2642168" cy="425448"/>
          </a:xfrm>
          <a:solidFill>
            <a:srgbClr val="FFFFFF">
              <a:alpha val="20000"/>
            </a:srgbClr>
          </a:solidFill>
          <a:effectLst/>
        </p:spPr>
        <p:txBody>
          <a:bodyPr anchor="ctr"/>
          <a:lstStyle>
            <a:lvl1pPr marL="0" indent="0" algn="ctr">
              <a:buNone/>
              <a:defRPr sz="16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half" idx="15"/>
          </p:nvPr>
        </p:nvSpPr>
        <p:spPr>
          <a:xfrm>
            <a:off x="428596" y="3978581"/>
            <a:ext cx="2642168" cy="1857388"/>
          </a:xfrm>
        </p:spPr>
        <p:txBody>
          <a:bodyPr/>
          <a:lstStyle>
            <a:lvl1pPr marL="174625" indent="-174625">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p:txBody>
      </p:sp>
      <p:sp>
        <p:nvSpPr>
          <p:cNvPr id="13" name="Text Placeholder 4"/>
          <p:cNvSpPr>
            <a:spLocks noGrp="1"/>
          </p:cNvSpPr>
          <p:nvPr>
            <p:ph type="body" sz="quarter" idx="16"/>
          </p:nvPr>
        </p:nvSpPr>
        <p:spPr>
          <a:xfrm>
            <a:off x="3285079" y="3549953"/>
            <a:ext cx="2643207" cy="425448"/>
          </a:xfrm>
          <a:solidFill>
            <a:srgbClr val="FFFFFF">
              <a:alpha val="20000"/>
            </a:srgbClr>
          </a:solidFill>
          <a:effectLst/>
        </p:spPr>
        <p:txBody>
          <a:bodyPr anchor="ctr"/>
          <a:lstStyle>
            <a:lvl1pPr marL="0" indent="0" algn="ctr">
              <a:buNone/>
              <a:defRPr sz="16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5"/>
          <p:cNvSpPr>
            <a:spLocks noGrp="1"/>
          </p:cNvSpPr>
          <p:nvPr>
            <p:ph sz="quarter" idx="17"/>
          </p:nvPr>
        </p:nvSpPr>
        <p:spPr>
          <a:xfrm>
            <a:off x="3285078" y="3978581"/>
            <a:ext cx="2643207" cy="1857388"/>
          </a:xfrm>
        </p:spPr>
        <p:txBody>
          <a:bodyPr/>
          <a:lstStyle>
            <a:lvl1pPr marL="174625" indent="-174625">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p:txBody>
      </p:sp>
      <p:sp>
        <p:nvSpPr>
          <p:cNvPr id="15" name="Content Placeholder 3"/>
          <p:cNvSpPr>
            <a:spLocks noGrp="1"/>
          </p:cNvSpPr>
          <p:nvPr>
            <p:ph sz="half" idx="18"/>
          </p:nvPr>
        </p:nvSpPr>
        <p:spPr>
          <a:xfrm>
            <a:off x="6142598" y="3978581"/>
            <a:ext cx="2642168" cy="1857388"/>
          </a:xfrm>
        </p:spPr>
        <p:txBody>
          <a:bodyPr/>
          <a:lstStyle>
            <a:lvl1pPr marL="174625" indent="-174625">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p:txBody>
      </p:sp>
      <p:sp>
        <p:nvSpPr>
          <p:cNvPr id="16" name="Text Placeholder 2"/>
          <p:cNvSpPr>
            <a:spLocks noGrp="1"/>
          </p:cNvSpPr>
          <p:nvPr>
            <p:ph type="body" idx="19"/>
          </p:nvPr>
        </p:nvSpPr>
        <p:spPr>
          <a:xfrm>
            <a:off x="6156828" y="3549953"/>
            <a:ext cx="2642168" cy="425448"/>
          </a:xfrm>
          <a:solidFill>
            <a:srgbClr val="FFFFFF">
              <a:alpha val="20000"/>
            </a:srgbClr>
          </a:solidFill>
          <a:effectLst/>
        </p:spPr>
        <p:txBody>
          <a:bodyPr anchor="ctr"/>
          <a:lstStyle>
            <a:lvl1pPr marL="0" indent="0" algn="ctr">
              <a:buNone/>
              <a:defRPr sz="16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Slide Number Placeholder 5"/>
          <p:cNvSpPr>
            <a:spLocks noGrp="1"/>
          </p:cNvSpPr>
          <p:nvPr>
            <p:ph type="sldNum" sz="quarter" idx="20"/>
          </p:nvPr>
        </p:nvSpPr>
        <p:spPr>
          <a:xfrm>
            <a:off x="8429625" y="6601890"/>
            <a:ext cx="571500" cy="142875"/>
          </a:xfrm>
          <a:prstGeom prst="rect">
            <a:avLst/>
          </a:prstGeom>
        </p:spPr>
        <p:txBody>
          <a:bodyPr vert="horz" lIns="91440" tIns="45720" rIns="91440" bIns="45720" rtlCol="0" anchor="ctr"/>
          <a:lstStyle>
            <a:lvl1pPr algn="ctr" fontAlgn="auto">
              <a:spcBef>
                <a:spcPts val="0"/>
              </a:spcBef>
              <a:spcAft>
                <a:spcPts val="0"/>
              </a:spcAft>
              <a:defRPr sz="1200" b="0" i="0">
                <a:solidFill>
                  <a:srgbClr val="177F99"/>
                </a:solidFill>
                <a:latin typeface="Arial"/>
                <a:cs typeface="Arial"/>
              </a:defRPr>
            </a:lvl1pPr>
          </a:lstStyle>
          <a:p>
            <a:pPr>
              <a:defRPr/>
            </a:pPr>
            <a:fld id="{D7E63F93-6DB8-4183-A660-14D35A78079A}" type="slidenum">
              <a:rPr lang="en-AU" smtClean="0"/>
              <a:pPr>
                <a:defRPr/>
              </a:pPr>
              <a:t>‹#›</a:t>
            </a:fld>
            <a:endParaRPr lang="en-AU" dirty="0"/>
          </a:p>
        </p:txBody>
      </p:sp>
      <p:cxnSp>
        <p:nvCxnSpPr>
          <p:cNvPr id="19" name="Straight Connector 18"/>
          <p:cNvCxnSpPr/>
          <p:nvPr userDrawn="1"/>
        </p:nvCxnSpPr>
        <p:spPr>
          <a:xfrm>
            <a:off x="444500" y="1022423"/>
            <a:ext cx="8239125" cy="1588"/>
          </a:xfrm>
          <a:prstGeom prst="line">
            <a:avLst/>
          </a:prstGeom>
        </p:spPr>
        <p:style>
          <a:lnRef idx="1">
            <a:schemeClr val="accent1"/>
          </a:lnRef>
          <a:fillRef idx="0">
            <a:schemeClr val="accent1"/>
          </a:fillRef>
          <a:effectRef idx="0">
            <a:schemeClr val="accent1"/>
          </a:effectRef>
          <a:fontRef idx="minor">
            <a:schemeClr val="tx1"/>
          </a:fontRef>
        </p:style>
      </p:cxnSp>
      <p:sp>
        <p:nvSpPr>
          <p:cNvPr id="21" name="Title 20"/>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517532"/>
            <a:ext cx="5111750" cy="3886200"/>
          </a:xfrm>
        </p:spPr>
        <p:txBody>
          <a:bodyPr/>
          <a:lstStyle>
            <a:lvl1pPr marL="174625" indent="-174625">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half" idx="2"/>
          </p:nvPr>
        </p:nvSpPr>
        <p:spPr>
          <a:xfrm>
            <a:off x="457200" y="1523125"/>
            <a:ext cx="3008313" cy="3880935"/>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Content Placeholder 2"/>
          <p:cNvSpPr>
            <a:spLocks noGrp="1"/>
          </p:cNvSpPr>
          <p:nvPr>
            <p:ph idx="17"/>
          </p:nvPr>
        </p:nvSpPr>
        <p:spPr>
          <a:xfrm>
            <a:off x="446559" y="1124172"/>
            <a:ext cx="8261349" cy="321627"/>
          </a:xfrm>
        </p:spPr>
        <p:txBody>
          <a:bodyPr/>
          <a:lstStyle>
            <a:lvl1pPr marL="0" indent="0" algn="ctr">
              <a:buNone/>
              <a:defRPr sz="1600" b="1">
                <a:solidFill>
                  <a:schemeClr val="tx1">
                    <a:lumMod val="65000"/>
                    <a:lumOff val="35000"/>
                  </a:schemeClr>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US"/>
              <a:t>Click to edit Master text styles</a:t>
            </a:r>
          </a:p>
        </p:txBody>
      </p:sp>
      <p:sp>
        <p:nvSpPr>
          <p:cNvPr id="14" name="Slide Number Placeholder 5"/>
          <p:cNvSpPr>
            <a:spLocks noGrp="1"/>
          </p:cNvSpPr>
          <p:nvPr>
            <p:ph type="sldNum" sz="quarter" idx="4"/>
          </p:nvPr>
        </p:nvSpPr>
        <p:spPr>
          <a:xfrm>
            <a:off x="8429625" y="6601890"/>
            <a:ext cx="571500" cy="142875"/>
          </a:xfrm>
          <a:prstGeom prst="rect">
            <a:avLst/>
          </a:prstGeom>
        </p:spPr>
        <p:txBody>
          <a:bodyPr vert="horz" lIns="91440" tIns="45720" rIns="91440" bIns="45720" rtlCol="0" anchor="ctr"/>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dirty="0"/>
          </a:p>
        </p:txBody>
      </p:sp>
      <p:cxnSp>
        <p:nvCxnSpPr>
          <p:cNvPr id="10" name="Straight Connector 9"/>
          <p:cNvCxnSpPr/>
          <p:nvPr userDrawn="1"/>
        </p:nvCxnSpPr>
        <p:spPr>
          <a:xfrm>
            <a:off x="444500" y="1022423"/>
            <a:ext cx="8239125" cy="1588"/>
          </a:xfrm>
          <a:prstGeom prst="line">
            <a:avLst/>
          </a:prstGeom>
        </p:spPr>
        <p:style>
          <a:lnRef idx="1">
            <a:schemeClr val="accent1"/>
          </a:lnRef>
          <a:fillRef idx="0">
            <a:schemeClr val="accent1"/>
          </a:fillRef>
          <a:effectRef idx="0">
            <a:schemeClr val="accent1"/>
          </a:effectRef>
          <a:fontRef idx="minor">
            <a:schemeClr val="tx1"/>
          </a:fontRef>
        </p:style>
      </p:cxnSp>
      <p:sp>
        <p:nvSpPr>
          <p:cNvPr id="15" name="Title 14"/>
          <p:cNvSpPr>
            <a:spLocks noGrp="1"/>
          </p:cNvSpPr>
          <p:nvPr>
            <p:ph type="title"/>
          </p:nvPr>
        </p:nvSpPr>
        <p:spPr/>
        <p:txBody>
          <a:bodyPr/>
          <a:lstStyle/>
          <a:p>
            <a:r>
              <a:rPr lang="en-US"/>
              <a:t>Click to edit Master 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457200" y="1024498"/>
            <a:ext cx="8229600" cy="51016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 name="Slide Number Placeholder 5"/>
          <p:cNvSpPr>
            <a:spLocks noGrp="1"/>
          </p:cNvSpPr>
          <p:nvPr>
            <p:ph type="sldNum" sz="quarter" idx="4"/>
          </p:nvPr>
        </p:nvSpPr>
        <p:spPr>
          <a:xfrm>
            <a:off x="8429625" y="6601890"/>
            <a:ext cx="571500" cy="142875"/>
          </a:xfrm>
          <a:prstGeom prst="rect">
            <a:avLst/>
          </a:prstGeom>
        </p:spPr>
        <p:txBody>
          <a:bodyPr vert="horz" lIns="91440" tIns="45720" rIns="91440" bIns="45720" rtlCol="0" anchor="ctr"/>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dirty="0"/>
          </a:p>
        </p:txBody>
      </p:sp>
      <p:sp>
        <p:nvSpPr>
          <p:cNvPr id="8" name="Rectangle 7"/>
          <p:cNvSpPr/>
          <p:nvPr/>
        </p:nvSpPr>
        <p:spPr>
          <a:xfrm rot="16200000">
            <a:off x="-3334043" y="3334043"/>
            <a:ext cx="6858000" cy="189913"/>
          </a:xfrm>
          <a:prstGeom prst="rect">
            <a:avLst/>
          </a:prstGeom>
          <a:solidFill>
            <a:srgbClr val="FAA4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900" dirty="0">
              <a:latin typeface="Gotham Light"/>
              <a:cs typeface="Gotham Light"/>
            </a:endParaRPr>
          </a:p>
        </p:txBody>
      </p:sp>
      <p:sp>
        <p:nvSpPr>
          <p:cNvPr id="13" name="Title Placeholder 12"/>
          <p:cNvSpPr>
            <a:spLocks noGrp="1"/>
          </p:cNvSpPr>
          <p:nvPr>
            <p:ph type="title"/>
          </p:nvPr>
        </p:nvSpPr>
        <p:spPr>
          <a:xfrm>
            <a:off x="457200" y="213434"/>
            <a:ext cx="8229600" cy="787995"/>
          </a:xfrm>
          <a:prstGeom prst="rect">
            <a:avLst/>
          </a:prstGeom>
        </p:spPr>
        <p:txBody>
          <a:bodyPr vert="horz" lIns="91440" tIns="45720" rIns="91440" bIns="45720" rtlCol="0" anchor="b">
            <a:normAutofit/>
          </a:bodyPr>
          <a:lstStyle/>
          <a:p>
            <a:r>
              <a:rPr lang="en-US"/>
              <a:t>Click to edit Master title style</a:t>
            </a:r>
            <a:endParaRPr lang="en-US" dirty="0"/>
          </a:p>
        </p:txBody>
      </p:sp>
      <p:pic>
        <p:nvPicPr>
          <p:cNvPr id="10" name="Picture 9" descr="GGSA_document across (2).jpg"/>
          <p:cNvPicPr>
            <a:picLocks noChangeAspect="1"/>
          </p:cNvPicPr>
          <p:nvPr/>
        </p:nvPicPr>
        <p:blipFill>
          <a:blip r:embed="rId16" cstate="print"/>
          <a:stretch>
            <a:fillRect/>
          </a:stretch>
        </p:blipFill>
        <p:spPr>
          <a:xfrm>
            <a:off x="2976880" y="6657491"/>
            <a:ext cx="3027680" cy="149709"/>
          </a:xfrm>
          <a:prstGeom prst="rect">
            <a:avLst/>
          </a:prstGeom>
        </p:spPr>
      </p:pic>
    </p:spTree>
  </p:cSld>
  <p:clrMap bg1="lt1" tx1="dk1" bg2="lt2" tx2="dk2" accent1="accent1" accent2="accent2" accent3="accent3" accent4="accent4" accent5="accent5" accent6="accent6" hlink="hlink" folHlink="folHlink"/>
  <p:sldLayoutIdLst>
    <p:sldLayoutId id="2147486195" r:id="rId1"/>
    <p:sldLayoutId id="2147486193" r:id="rId2"/>
    <p:sldLayoutId id="2147486197" r:id="rId3"/>
    <p:sldLayoutId id="2147486194" r:id="rId4"/>
    <p:sldLayoutId id="2147486182" r:id="rId5"/>
    <p:sldLayoutId id="2147486196" r:id="rId6"/>
    <p:sldLayoutId id="2147486183" r:id="rId7"/>
    <p:sldLayoutId id="2147486184" r:id="rId8"/>
    <p:sldLayoutId id="2147486186" r:id="rId9"/>
    <p:sldLayoutId id="2147486187" r:id="rId10"/>
    <p:sldLayoutId id="2147486188" r:id="rId11"/>
    <p:sldLayoutId id="2147486189" r:id="rId12"/>
    <p:sldLayoutId id="2147486190" r:id="rId13"/>
    <p:sldLayoutId id="2147486191" r:id="rId14"/>
  </p:sldLayoutIdLst>
  <p:hf hdr="0" ftr="0" dt="0"/>
  <p:txStyles>
    <p:titleStyle>
      <a:lvl1pPr marL="1588" indent="0" algn="l" rtl="0" eaLnBrk="1" fontAlgn="base" hangingPunct="1">
        <a:spcBef>
          <a:spcPct val="0"/>
        </a:spcBef>
        <a:spcAft>
          <a:spcPct val="0"/>
        </a:spcAft>
        <a:defRPr lang="en-AU" sz="2800" b="1" kern="1200" dirty="0">
          <a:solidFill>
            <a:srgbClr val="177F99"/>
          </a:solidFill>
          <a:latin typeface="Calibri"/>
          <a:ea typeface="+mn-ea"/>
          <a:cs typeface="Calibri"/>
        </a:defRPr>
      </a:lvl1pPr>
      <a:lvl2pPr marL="357188" indent="1588" algn="l" rtl="0" eaLnBrk="1" fontAlgn="base" hangingPunct="1">
        <a:spcBef>
          <a:spcPct val="0"/>
        </a:spcBef>
        <a:spcAft>
          <a:spcPct val="0"/>
        </a:spcAft>
        <a:defRPr sz="2800" b="1">
          <a:solidFill>
            <a:schemeClr val="bg1"/>
          </a:solidFill>
          <a:latin typeface="Calibri" pitchFamily="34" charset="0"/>
        </a:defRPr>
      </a:lvl2pPr>
      <a:lvl3pPr marL="357188" indent="1588" algn="l" rtl="0" eaLnBrk="1" fontAlgn="base" hangingPunct="1">
        <a:spcBef>
          <a:spcPct val="0"/>
        </a:spcBef>
        <a:spcAft>
          <a:spcPct val="0"/>
        </a:spcAft>
        <a:defRPr sz="2800" b="1">
          <a:solidFill>
            <a:schemeClr val="bg1"/>
          </a:solidFill>
          <a:latin typeface="Calibri" pitchFamily="34" charset="0"/>
        </a:defRPr>
      </a:lvl3pPr>
      <a:lvl4pPr marL="357188" indent="1588" algn="l" rtl="0" eaLnBrk="1" fontAlgn="base" hangingPunct="1">
        <a:spcBef>
          <a:spcPct val="0"/>
        </a:spcBef>
        <a:spcAft>
          <a:spcPct val="0"/>
        </a:spcAft>
        <a:defRPr sz="2800" b="1">
          <a:solidFill>
            <a:schemeClr val="bg1"/>
          </a:solidFill>
          <a:latin typeface="Calibri" pitchFamily="34" charset="0"/>
        </a:defRPr>
      </a:lvl4pPr>
      <a:lvl5pPr marL="357188" indent="1588" algn="l" rtl="0" eaLnBrk="1" fontAlgn="base" hangingPunct="1">
        <a:spcBef>
          <a:spcPct val="0"/>
        </a:spcBef>
        <a:spcAft>
          <a:spcPct val="0"/>
        </a:spcAft>
        <a:defRPr sz="2800" b="1">
          <a:solidFill>
            <a:schemeClr val="bg1"/>
          </a:solidFill>
          <a:latin typeface="Calibri" pitchFamily="34" charset="0"/>
        </a:defRPr>
      </a:lvl5pPr>
      <a:lvl6pPr marL="457200" algn="ctr" rtl="0" eaLnBrk="1" fontAlgn="base" hangingPunct="1">
        <a:spcBef>
          <a:spcPct val="0"/>
        </a:spcBef>
        <a:spcAft>
          <a:spcPct val="0"/>
        </a:spcAft>
        <a:defRPr sz="4400">
          <a:solidFill>
            <a:schemeClr val="bg1"/>
          </a:solidFill>
          <a:latin typeface="Calibri" pitchFamily="34" charset="0"/>
        </a:defRPr>
      </a:lvl6pPr>
      <a:lvl7pPr marL="914400" algn="ctr" rtl="0" eaLnBrk="1" fontAlgn="base" hangingPunct="1">
        <a:spcBef>
          <a:spcPct val="0"/>
        </a:spcBef>
        <a:spcAft>
          <a:spcPct val="0"/>
        </a:spcAft>
        <a:defRPr sz="4400">
          <a:solidFill>
            <a:schemeClr val="bg1"/>
          </a:solidFill>
          <a:latin typeface="Calibri" pitchFamily="34" charset="0"/>
        </a:defRPr>
      </a:lvl7pPr>
      <a:lvl8pPr marL="1371600" algn="ctr" rtl="0" eaLnBrk="1" fontAlgn="base" hangingPunct="1">
        <a:spcBef>
          <a:spcPct val="0"/>
        </a:spcBef>
        <a:spcAft>
          <a:spcPct val="0"/>
        </a:spcAft>
        <a:defRPr sz="4400">
          <a:solidFill>
            <a:schemeClr val="bg1"/>
          </a:solidFill>
          <a:latin typeface="Calibri" pitchFamily="34" charset="0"/>
        </a:defRPr>
      </a:lvl8pPr>
      <a:lvl9pPr marL="1828800" algn="ctr" rtl="0" eaLnBrk="1" fontAlgn="base" hangingPunct="1">
        <a:spcBef>
          <a:spcPct val="0"/>
        </a:spcBef>
        <a:spcAft>
          <a:spcPct val="0"/>
        </a:spcAft>
        <a:defRPr sz="4400">
          <a:solidFill>
            <a:schemeClr val="bg1"/>
          </a:solidFill>
          <a:latin typeface="Calibr" pitchFamily="34" charset="0"/>
        </a:defRPr>
      </a:lvl9pPr>
    </p:titleStyle>
    <p:bodyStyle>
      <a:lvl1pPr marL="179388" indent="-179388" algn="l" rtl="0" eaLnBrk="1" fontAlgn="base" hangingPunct="1">
        <a:spcBef>
          <a:spcPct val="20000"/>
        </a:spcBef>
        <a:spcAft>
          <a:spcPct val="0"/>
        </a:spcAft>
        <a:buFont typeface="Arial" charset="0"/>
        <a:buChar char="•"/>
        <a:defRPr sz="1600" kern="1200">
          <a:solidFill>
            <a:schemeClr val="tx1">
              <a:lumMod val="65000"/>
              <a:lumOff val="35000"/>
            </a:schemeClr>
          </a:solidFill>
          <a:latin typeface="Calibri"/>
          <a:ea typeface="+mn-ea"/>
          <a:cs typeface="Calibri"/>
        </a:defRPr>
      </a:lvl1pPr>
      <a:lvl2pPr marL="742950" indent="-285750" algn="l" rtl="0" eaLnBrk="1" fontAlgn="base" hangingPunct="1">
        <a:spcBef>
          <a:spcPct val="20000"/>
        </a:spcBef>
        <a:spcAft>
          <a:spcPct val="0"/>
        </a:spcAft>
        <a:buFont typeface="Arial" charset="0"/>
        <a:buChar char="–"/>
        <a:defRPr sz="1400" kern="1200">
          <a:solidFill>
            <a:schemeClr val="tx1">
              <a:lumMod val="65000"/>
              <a:lumOff val="35000"/>
            </a:schemeClr>
          </a:solidFill>
          <a:latin typeface="Calibri"/>
          <a:ea typeface="+mn-ea"/>
          <a:cs typeface="Calibri"/>
        </a:defRPr>
      </a:lvl2pPr>
      <a:lvl3pPr marL="1143000" indent="-228600" algn="l" rtl="0" eaLnBrk="1" fontAlgn="base" hangingPunct="1">
        <a:spcBef>
          <a:spcPct val="20000"/>
        </a:spcBef>
        <a:spcAft>
          <a:spcPct val="0"/>
        </a:spcAft>
        <a:buFont typeface="Arial" charset="0"/>
        <a:buChar char="•"/>
        <a:defRPr sz="1200" kern="1200">
          <a:solidFill>
            <a:schemeClr val="tx1">
              <a:lumMod val="65000"/>
              <a:lumOff val="35000"/>
            </a:schemeClr>
          </a:solidFill>
          <a:latin typeface="Calibri"/>
          <a:ea typeface="+mn-ea"/>
          <a:cs typeface="Calibri"/>
        </a:defRPr>
      </a:lvl3pPr>
      <a:lvl4pPr marL="1600200" indent="-228600" algn="l" rtl="0" eaLnBrk="1" fontAlgn="base" hangingPunct="1">
        <a:spcBef>
          <a:spcPct val="20000"/>
        </a:spcBef>
        <a:spcAft>
          <a:spcPct val="0"/>
        </a:spcAft>
        <a:buFont typeface="Arial" charset="0"/>
        <a:buChar char="–"/>
        <a:defRPr sz="1000" kern="1200">
          <a:solidFill>
            <a:schemeClr val="tx1">
              <a:lumMod val="65000"/>
              <a:lumOff val="35000"/>
            </a:schemeClr>
          </a:solidFill>
          <a:latin typeface="Calibri"/>
          <a:ea typeface="+mn-ea"/>
          <a:cs typeface="Calibri"/>
        </a:defRPr>
      </a:lvl4pPr>
      <a:lvl5pPr marL="2057400" indent="-228600" algn="l" rtl="0" eaLnBrk="1" fontAlgn="base" hangingPunct="1">
        <a:spcBef>
          <a:spcPct val="20000"/>
        </a:spcBef>
        <a:spcAft>
          <a:spcPct val="0"/>
        </a:spcAft>
        <a:buFont typeface="Arial" charset="0"/>
        <a:buChar char="»"/>
        <a:defRPr sz="1000" kern="1200">
          <a:solidFill>
            <a:schemeClr val="tx1">
              <a:lumMod val="65000"/>
              <a:lumOff val="35000"/>
            </a:schemeClr>
          </a:solidFill>
          <a:latin typeface="Calibri"/>
          <a:ea typeface="+mn-ea"/>
          <a:cs typeface="Calibri"/>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goodtogreatschools.org.au/our-products/great-teaching-portal/"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Using the Student Progress Tool (SPT)</a:t>
            </a:r>
          </a:p>
        </p:txBody>
      </p:sp>
      <p:sp>
        <p:nvSpPr>
          <p:cNvPr id="7" name="Subtitle 6"/>
          <p:cNvSpPr>
            <a:spLocks noGrp="1"/>
          </p:cNvSpPr>
          <p:nvPr>
            <p:ph type="subTitle" idx="1"/>
          </p:nvPr>
        </p:nvSpPr>
        <p:spPr/>
        <p:txBody>
          <a:bodyPr/>
          <a:lstStyle/>
          <a:p>
            <a:r>
              <a:rPr lang="en-US" dirty="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marL="6350"/>
            <a:r>
              <a:rPr lang="en-US" dirty="0"/>
              <a:t>Contents</a:t>
            </a:r>
          </a:p>
        </p:txBody>
      </p:sp>
      <p:graphicFrame>
        <p:nvGraphicFramePr>
          <p:cNvPr id="9" name="Table Placeholder 8"/>
          <p:cNvGraphicFramePr>
            <a:graphicFrameLocks noGrp="1"/>
          </p:cNvGraphicFramePr>
          <p:nvPr>
            <p:ph type="tbl" sz="quarter" idx="11"/>
            <p:extLst>
              <p:ext uri="{D42A27DB-BD31-4B8C-83A1-F6EECF244321}">
                <p14:modId xmlns:p14="http://schemas.microsoft.com/office/powerpoint/2010/main" val="1233378811"/>
              </p:ext>
            </p:extLst>
          </p:nvPr>
        </p:nvGraphicFramePr>
        <p:xfrm>
          <a:off x="469901" y="1131890"/>
          <a:ext cx="7228758" cy="4419403"/>
        </p:xfrm>
        <a:graphic>
          <a:graphicData uri="http://schemas.openxmlformats.org/drawingml/2006/table">
            <a:tbl>
              <a:tblPr firstRow="1" bandRow="1">
                <a:tableStyleId>{5C22544A-7EE6-4342-B048-85BDC9FD1C3A}</a:tableStyleId>
              </a:tblPr>
              <a:tblGrid>
                <a:gridCol w="3717635">
                  <a:extLst>
                    <a:ext uri="{9D8B030D-6E8A-4147-A177-3AD203B41FA5}">
                      <a16:colId xmlns:a16="http://schemas.microsoft.com/office/drawing/2014/main" val="20000"/>
                    </a:ext>
                  </a:extLst>
                </a:gridCol>
                <a:gridCol w="415637">
                  <a:extLst>
                    <a:ext uri="{9D8B030D-6E8A-4147-A177-3AD203B41FA5}">
                      <a16:colId xmlns:a16="http://schemas.microsoft.com/office/drawing/2014/main" val="20001"/>
                    </a:ext>
                  </a:extLst>
                </a:gridCol>
                <a:gridCol w="2706329">
                  <a:extLst>
                    <a:ext uri="{9D8B030D-6E8A-4147-A177-3AD203B41FA5}">
                      <a16:colId xmlns:a16="http://schemas.microsoft.com/office/drawing/2014/main" val="20002"/>
                    </a:ext>
                  </a:extLst>
                </a:gridCol>
                <a:gridCol w="389157">
                  <a:extLst>
                    <a:ext uri="{9D8B030D-6E8A-4147-A177-3AD203B41FA5}">
                      <a16:colId xmlns:a16="http://schemas.microsoft.com/office/drawing/2014/main" val="20003"/>
                    </a:ext>
                  </a:extLst>
                </a:gridCol>
              </a:tblGrid>
              <a:tr h="307475">
                <a:tc>
                  <a:txBody>
                    <a:bodyPr/>
                    <a:lstStyle/>
                    <a:p>
                      <a:r>
                        <a:rPr lang="en-AU" sz="1600" b="0" dirty="0">
                          <a:solidFill>
                            <a:schemeClr val="tx1"/>
                          </a:solidFill>
                        </a:rPr>
                        <a:t>SPT (Student Progress Tool) introduction</a:t>
                      </a:r>
                      <a:endParaRPr lang="en-US" sz="16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en-US" sz="1600" b="0" dirty="0">
                          <a:solidFill>
                            <a:schemeClr val="tx1"/>
                          </a:solidFill>
                        </a:rPr>
                        <a:t>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sz="16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0"/>
                  </a:ext>
                </a:extLst>
              </a:tr>
              <a:tr h="307475">
                <a:tc>
                  <a:txBody>
                    <a:bodyPr/>
                    <a:lstStyle/>
                    <a:p>
                      <a:r>
                        <a:rPr lang="en-US" sz="1600" b="0" dirty="0">
                          <a:solidFill>
                            <a:schemeClr val="tx1"/>
                          </a:solidFill>
                        </a:rPr>
                        <a:t>General notes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en-US" sz="1600" b="0" dirty="0">
                          <a:solidFill>
                            <a:schemeClr val="tx1"/>
                          </a:solidFill>
                        </a:rPr>
                        <a:t>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sz="16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307475">
                <a:tc>
                  <a:txBody>
                    <a:bodyPr/>
                    <a:lstStyle/>
                    <a:p>
                      <a:r>
                        <a:rPr lang="en-US" sz="1600" dirty="0"/>
                        <a:t>Location and downloading file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algn="l" defTabSz="914400" rtl="0" eaLnBrk="1" latinLnBrk="0" hangingPunct="1"/>
                      <a:r>
                        <a:rPr lang="en-US" sz="1600" b="0" kern="1200" dirty="0">
                          <a:solidFill>
                            <a:schemeClr val="tx1"/>
                          </a:solidFill>
                          <a:latin typeface="+mn-lt"/>
                          <a:ea typeface="+mn-ea"/>
                          <a:cs typeface="+mn-cs"/>
                        </a:rPr>
                        <a:t>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396043">
                <a:tc>
                  <a:txBody>
                    <a:bodyPr/>
                    <a:lstStyle/>
                    <a:p>
                      <a:pPr marL="0" algn="l" defTabSz="914400" rtl="0" eaLnBrk="1" latinLnBrk="0" hangingPunct="1"/>
                      <a:r>
                        <a:rPr lang="en-US" sz="1600" kern="1200" dirty="0">
                          <a:solidFill>
                            <a:schemeClr val="dk1"/>
                          </a:solidFill>
                          <a:latin typeface="+mn-lt"/>
                          <a:ea typeface="+mn-ea"/>
                          <a:cs typeface="+mn-cs"/>
                        </a:rPr>
                        <a:t>Navigating through the files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algn="l" defTabSz="914400" rtl="0" eaLnBrk="1" latinLnBrk="0" hangingPunct="1"/>
                      <a:r>
                        <a:rPr lang="en-US" sz="1600" b="0" kern="1200" dirty="0">
                          <a:solidFill>
                            <a:schemeClr val="tx1"/>
                          </a:solidFill>
                          <a:latin typeface="+mn-lt"/>
                          <a:ea typeface="+mn-ea"/>
                          <a:cs typeface="+mn-cs"/>
                        </a:rPr>
                        <a:t>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algn="l" defTabSz="914400" rtl="0" eaLnBrk="1" latinLnBrk="0" hangingPunct="1"/>
                      <a:endParaRPr lang="en-US" sz="1600" kern="1200" dirty="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algn="l" defTabSz="914400" rtl="0" eaLnBrk="1" latinLnBrk="0" hangingPunct="1"/>
                      <a:endParaRPr lang="en-US" sz="1800" kern="1200" dirty="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307475">
                <a:tc>
                  <a:txBody>
                    <a:bodyPr/>
                    <a:lstStyle/>
                    <a:p>
                      <a:pPr marL="0" marR="0" lvl="0" indent="0" algn="l" defTabSz="914400" rtl="0" eaLnBrk="1" fontAlgn="auto" latinLnBrk="0" hangingPunct="1">
                        <a:lnSpc>
                          <a:spcPct val="100000"/>
                        </a:lnSpc>
                        <a:spcBef>
                          <a:spcPct val="20000"/>
                        </a:spcBef>
                        <a:spcAft>
                          <a:spcPts val="0"/>
                        </a:spcAft>
                        <a:buClr>
                          <a:srgbClr val="0BD0D9"/>
                        </a:buClr>
                        <a:buSzPct val="95000"/>
                        <a:buFont typeface="Wingdings 2"/>
                        <a:buNone/>
                        <a:tabLst/>
                        <a:defRPr/>
                      </a:pPr>
                      <a:r>
                        <a:rPr lang="en-US" sz="1600" kern="1200" dirty="0">
                          <a:solidFill>
                            <a:schemeClr val="dk1"/>
                          </a:solidFill>
                          <a:latin typeface="+mn-lt"/>
                          <a:ea typeface="+mn-ea"/>
                          <a:cs typeface="+mn-cs"/>
                        </a:rPr>
                        <a:t>SPT form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algn="l" defTabSz="914400" rtl="0" eaLnBrk="1" latinLnBrk="0" hangingPunct="1"/>
                      <a:r>
                        <a:rPr lang="en-US" sz="1600" b="0" kern="1200" dirty="0">
                          <a:solidFill>
                            <a:schemeClr val="tx1"/>
                          </a:solidFill>
                          <a:latin typeface="+mn-lt"/>
                          <a:ea typeface="+mn-ea"/>
                          <a:cs typeface="+mn-cs"/>
                        </a:rPr>
                        <a:t>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ct val="100000"/>
                        </a:lnSpc>
                        <a:spcBef>
                          <a:spcPct val="20000"/>
                        </a:spcBef>
                        <a:spcAft>
                          <a:spcPts val="0"/>
                        </a:spcAft>
                        <a:buClr>
                          <a:srgbClr val="0BD0D9"/>
                        </a:buClr>
                        <a:buSzPct val="95000"/>
                        <a:buFont typeface="Wingdings 2"/>
                        <a:buNone/>
                        <a:tabLst/>
                        <a:defRPr/>
                      </a:pPr>
                      <a:endParaRPr lang="en-US" sz="1600" kern="1200" dirty="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307475">
                <a:tc>
                  <a:txBody>
                    <a:bodyPr/>
                    <a:lstStyle/>
                    <a:p>
                      <a:pPr marL="0" marR="0" lvl="0" indent="0" algn="l" defTabSz="914400" rtl="0" eaLnBrk="1" fontAlgn="auto" latinLnBrk="0" hangingPunct="1">
                        <a:lnSpc>
                          <a:spcPct val="100000"/>
                        </a:lnSpc>
                        <a:spcBef>
                          <a:spcPct val="20000"/>
                        </a:spcBef>
                        <a:spcAft>
                          <a:spcPts val="0"/>
                        </a:spcAft>
                        <a:buClr>
                          <a:srgbClr val="0BD0D9"/>
                        </a:buClr>
                        <a:buSzPct val="95000"/>
                        <a:buFont typeface="Wingdings 2"/>
                        <a:buNone/>
                        <a:tabLst/>
                        <a:defRPr/>
                      </a:pPr>
                      <a:r>
                        <a:rPr lang="en-US" sz="1600" kern="1200" dirty="0">
                          <a:solidFill>
                            <a:schemeClr val="dk1"/>
                          </a:solidFill>
                          <a:latin typeface="+mn-lt"/>
                          <a:ea typeface="+mn-ea"/>
                          <a:cs typeface="+mn-cs"/>
                        </a:rPr>
                        <a:t>Completion of other forms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algn="l" defTabSz="914400" rtl="0" eaLnBrk="1" latinLnBrk="0" hangingPunct="1"/>
                      <a:r>
                        <a:rPr lang="en-US" sz="1600" b="0" kern="1200" dirty="0">
                          <a:solidFill>
                            <a:schemeClr val="tx1"/>
                          </a:solidFill>
                          <a:latin typeface="+mn-lt"/>
                          <a:ea typeface="+mn-ea"/>
                          <a:cs typeface="+mn-cs"/>
                        </a:rPr>
                        <a:t>15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ct val="100000"/>
                        </a:lnSpc>
                        <a:spcBef>
                          <a:spcPct val="20000"/>
                        </a:spcBef>
                        <a:spcAft>
                          <a:spcPts val="0"/>
                        </a:spcAft>
                        <a:buClr>
                          <a:srgbClr val="0BD0D9"/>
                        </a:buClr>
                        <a:buSzPct val="95000"/>
                        <a:buFont typeface="Wingdings 2"/>
                        <a:buNone/>
                        <a:tabLst/>
                        <a:defRPr/>
                      </a:pPr>
                      <a:endParaRPr lang="en-US" sz="1600" kern="1200" dirty="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5"/>
                  </a:ext>
                </a:extLst>
              </a:tr>
              <a:tr h="307475">
                <a:tc>
                  <a:txBody>
                    <a:bodyPr/>
                    <a:lstStyle/>
                    <a:p>
                      <a:pPr marL="0" marR="0" lvl="0" indent="0" algn="l" defTabSz="914400" rtl="0" eaLnBrk="1" fontAlgn="auto" latinLnBrk="0" hangingPunct="1">
                        <a:lnSpc>
                          <a:spcPct val="100000"/>
                        </a:lnSpc>
                        <a:spcBef>
                          <a:spcPct val="20000"/>
                        </a:spcBef>
                        <a:spcAft>
                          <a:spcPts val="0"/>
                        </a:spcAft>
                        <a:buClr>
                          <a:srgbClr val="0BD0D9"/>
                        </a:buClr>
                        <a:buSzPct val="95000"/>
                        <a:buFont typeface="Wingdings 2"/>
                        <a:buNone/>
                        <a:tabLst/>
                        <a:defRPr/>
                      </a:pPr>
                      <a:endParaRPr lang="en-US" sz="1600" kern="1200" dirty="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algn="l" defTabSz="914400" rtl="0" eaLnBrk="1" latinLnBrk="0" hangingPunct="1"/>
                      <a:endParaRPr lang="en-US" sz="1600" b="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ct val="100000"/>
                        </a:lnSpc>
                        <a:spcBef>
                          <a:spcPct val="20000"/>
                        </a:spcBef>
                        <a:spcAft>
                          <a:spcPts val="0"/>
                        </a:spcAft>
                        <a:buClr>
                          <a:srgbClr val="0BD0D9"/>
                        </a:buClr>
                        <a:buSzPct val="95000"/>
                        <a:buFont typeface="Wingdings 2"/>
                        <a:buNone/>
                        <a:tabLst/>
                        <a:defRPr/>
                      </a:pPr>
                      <a:endParaRPr lang="en-US" sz="1600" kern="1200" dirty="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6"/>
                  </a:ext>
                </a:extLst>
              </a:tr>
              <a:tr h="307475">
                <a:tc>
                  <a:txBody>
                    <a:bodyPr/>
                    <a:lstStyle/>
                    <a:p>
                      <a:pPr marL="0" marR="0" lvl="0" indent="0" algn="l" defTabSz="914400" rtl="0" eaLnBrk="1" fontAlgn="auto" latinLnBrk="0" hangingPunct="1">
                        <a:lnSpc>
                          <a:spcPct val="100000"/>
                        </a:lnSpc>
                        <a:spcBef>
                          <a:spcPct val="20000"/>
                        </a:spcBef>
                        <a:spcAft>
                          <a:spcPts val="0"/>
                        </a:spcAft>
                        <a:buClr>
                          <a:srgbClr val="0BD0D9"/>
                        </a:buClr>
                        <a:buSzPct val="95000"/>
                        <a:buFont typeface="Wingdings 2"/>
                        <a:buNone/>
                        <a:tabLst/>
                        <a:defRPr/>
                      </a:pPr>
                      <a:endParaRPr lang="en-US" sz="1600" kern="1200" dirty="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algn="l" defTabSz="914400" rtl="0" eaLnBrk="1" latinLnBrk="0" hangingPunct="1"/>
                      <a:endParaRPr lang="en-US" sz="1600" b="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7"/>
                  </a:ext>
                </a:extLst>
              </a:tr>
              <a:tr h="307475">
                <a:tc>
                  <a:txBody>
                    <a:bodyPr/>
                    <a:lstStyle/>
                    <a:p>
                      <a:pPr marL="0" marR="0" lvl="0" indent="0" algn="l" defTabSz="914400" rtl="0" eaLnBrk="1" fontAlgn="auto" latinLnBrk="0" hangingPunct="1">
                        <a:lnSpc>
                          <a:spcPct val="100000"/>
                        </a:lnSpc>
                        <a:spcBef>
                          <a:spcPct val="20000"/>
                        </a:spcBef>
                        <a:spcAft>
                          <a:spcPts val="0"/>
                        </a:spcAft>
                        <a:buClr>
                          <a:srgbClr val="0BD0D9"/>
                        </a:buClr>
                        <a:buSzPct val="95000"/>
                        <a:buFont typeface="Wingdings 2"/>
                        <a:buNone/>
                        <a:tabLst/>
                        <a:defRPr/>
                      </a:pPr>
                      <a:endParaRPr lang="en-US" sz="1600" kern="1200" dirty="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algn="l" defTabSz="914400" rtl="0" eaLnBrk="1" latinLnBrk="0" hangingPunct="1"/>
                      <a:endParaRPr lang="en-US" sz="1600" b="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8"/>
                  </a:ext>
                </a:extLst>
              </a:tr>
              <a:tr h="307475">
                <a:tc>
                  <a:txBody>
                    <a:bodyPr/>
                    <a:lstStyle/>
                    <a:p>
                      <a:pPr marL="0" marR="0" lvl="0" indent="0" algn="l" defTabSz="914400" rtl="0" eaLnBrk="1" fontAlgn="auto" latinLnBrk="0" hangingPunct="1">
                        <a:lnSpc>
                          <a:spcPct val="100000"/>
                        </a:lnSpc>
                        <a:spcBef>
                          <a:spcPct val="20000"/>
                        </a:spcBef>
                        <a:spcAft>
                          <a:spcPts val="0"/>
                        </a:spcAft>
                        <a:buClr>
                          <a:srgbClr val="0BD0D9"/>
                        </a:buClr>
                        <a:buSzPct val="95000"/>
                        <a:buFont typeface="Wingdings 2"/>
                        <a:buNone/>
                        <a:tabLst/>
                        <a:defRPr/>
                      </a:pPr>
                      <a:endParaRPr lang="en-US" sz="1600" kern="1200" dirty="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algn="l" defTabSz="914400" rtl="0" eaLnBrk="1" latinLnBrk="0" hangingPunct="1"/>
                      <a:endParaRPr lang="en-US" sz="1600" b="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9"/>
                  </a:ext>
                </a:extLst>
              </a:tr>
              <a:tr h="307475">
                <a:tc>
                  <a:txBody>
                    <a:bodyPr/>
                    <a:lstStyle/>
                    <a:p>
                      <a:pPr marL="0" marR="0" lvl="0" indent="0" algn="l" defTabSz="914400" rtl="0" eaLnBrk="1" fontAlgn="auto" latinLnBrk="0" hangingPunct="1">
                        <a:lnSpc>
                          <a:spcPct val="100000"/>
                        </a:lnSpc>
                        <a:spcBef>
                          <a:spcPct val="20000"/>
                        </a:spcBef>
                        <a:spcAft>
                          <a:spcPts val="0"/>
                        </a:spcAft>
                        <a:buClr>
                          <a:srgbClr val="0BD0D9"/>
                        </a:buClr>
                        <a:buSzPct val="95000"/>
                        <a:buFont typeface="Wingdings 2"/>
                        <a:buNone/>
                        <a:tabLst/>
                        <a:defRPr/>
                      </a:pPr>
                      <a:endParaRPr lang="en-US" sz="1600" kern="1200" dirty="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algn="l" defTabSz="914400" rtl="0" eaLnBrk="1" latinLnBrk="0" hangingPunct="1"/>
                      <a:endParaRPr lang="en-US" sz="1600" b="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0"/>
                  </a:ext>
                </a:extLst>
              </a:tr>
              <a:tr h="307475">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1"/>
                  </a:ext>
                </a:extLst>
              </a:tr>
            </a:tbl>
          </a:graphicData>
        </a:graphic>
      </p:graphicFrame>
      <p:sp>
        <p:nvSpPr>
          <p:cNvPr id="3" name="Slide Number Placeholder 2"/>
          <p:cNvSpPr>
            <a:spLocks noGrp="1"/>
          </p:cNvSpPr>
          <p:nvPr>
            <p:ph type="sldNum" sz="quarter" idx="4"/>
          </p:nvPr>
        </p:nvSpPr>
        <p:spPr/>
        <p:txBody>
          <a:bodyPr/>
          <a:lstStyle/>
          <a:p>
            <a:fld id="{D7E63F93-6DB8-4183-A660-14D35A78079A}" type="slidenum">
              <a:rPr lang="en-AU" b="0" smtClean="0">
                <a:latin typeface="+mn-lt"/>
              </a:rPr>
              <a:pPr/>
              <a:t>1</a:t>
            </a:fld>
            <a:endParaRPr lang="en-AU" b="0"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D7E63F93-6DB8-4183-A660-14D35A78079A}" type="slidenum">
              <a:rPr lang="en-AU" smtClean="0"/>
              <a:pPr>
                <a:defRPr/>
              </a:pPr>
              <a:t>2</a:t>
            </a:fld>
            <a:endParaRPr lang="en-AU" dirty="0"/>
          </a:p>
        </p:txBody>
      </p:sp>
      <p:sp>
        <p:nvSpPr>
          <p:cNvPr id="5" name="Title 4"/>
          <p:cNvSpPr>
            <a:spLocks noGrp="1"/>
          </p:cNvSpPr>
          <p:nvPr>
            <p:ph type="title"/>
          </p:nvPr>
        </p:nvSpPr>
        <p:spPr/>
        <p:txBody>
          <a:bodyPr vert="horz" lIns="91440" tIns="45720" rIns="91440" bIns="45720" rtlCol="0" anchor="b">
            <a:normAutofit/>
          </a:bodyPr>
          <a:lstStyle/>
          <a:p>
            <a:pPr marL="1588" lvl="1" indent="0"/>
            <a:r>
              <a:rPr lang="en-US" kern="1200" dirty="0">
                <a:solidFill>
                  <a:srgbClr val="177F99"/>
                </a:solidFill>
                <a:latin typeface="Calibri"/>
                <a:ea typeface="+mn-ea"/>
                <a:cs typeface="Calibri"/>
              </a:rPr>
              <a:t>SPT (Student Progress Tool) introduction</a:t>
            </a:r>
          </a:p>
        </p:txBody>
      </p:sp>
      <p:sp>
        <p:nvSpPr>
          <p:cNvPr id="10" name="TextBox 9"/>
          <p:cNvSpPr txBox="1"/>
          <p:nvPr/>
        </p:nvSpPr>
        <p:spPr>
          <a:xfrm>
            <a:off x="592666" y="1312333"/>
            <a:ext cx="7938270" cy="5632311"/>
          </a:xfrm>
          <a:prstGeom prst="rect">
            <a:avLst/>
          </a:prstGeom>
          <a:noFill/>
          <a:ln>
            <a:noFill/>
          </a:ln>
        </p:spPr>
        <p:txBody>
          <a:bodyPr wrap="square" rtlCol="0">
            <a:spAutoFit/>
          </a:bodyPr>
          <a:lstStyle/>
          <a:p>
            <a:pPr marL="174625" indent="-174625" eaLnBrk="0" hangingPunct="0">
              <a:spcBef>
                <a:spcPts val="600"/>
              </a:spcBef>
              <a:spcAft>
                <a:spcPts val="600"/>
              </a:spcAft>
              <a:buFont typeface="Arial" charset="0"/>
              <a:buChar char="•"/>
              <a:tabLst>
                <a:tab pos="0" algn="l"/>
              </a:tabLst>
            </a:pPr>
            <a:r>
              <a:rPr lang="en-AU" sz="1600" i="0" dirty="0">
                <a:solidFill>
                  <a:srgbClr val="0F5262"/>
                </a:solidFill>
                <a:latin typeface="Calibri"/>
                <a:cs typeface="Calibri"/>
              </a:rPr>
              <a:t>The SPT is used to collect data on student progress throughout the DI program</a:t>
            </a:r>
          </a:p>
          <a:p>
            <a:pPr eaLnBrk="0" hangingPunct="0">
              <a:spcBef>
                <a:spcPts val="600"/>
              </a:spcBef>
              <a:spcAft>
                <a:spcPts val="600"/>
              </a:spcAft>
              <a:tabLst>
                <a:tab pos="0" algn="l"/>
              </a:tabLst>
            </a:pPr>
            <a:endParaRPr lang="en-AU" sz="1600" i="0" dirty="0">
              <a:solidFill>
                <a:srgbClr val="0F5262"/>
              </a:solidFill>
              <a:latin typeface="Calibri"/>
              <a:cs typeface="Calibri"/>
            </a:endParaRPr>
          </a:p>
          <a:p>
            <a:pPr eaLnBrk="0" hangingPunct="0">
              <a:spcBef>
                <a:spcPts val="600"/>
              </a:spcBef>
              <a:spcAft>
                <a:spcPts val="600"/>
              </a:spcAft>
              <a:tabLst>
                <a:tab pos="0" algn="l"/>
              </a:tabLst>
            </a:pPr>
            <a:r>
              <a:rPr lang="en-AU" sz="1600" b="1" i="0" dirty="0">
                <a:solidFill>
                  <a:srgbClr val="0F5262"/>
                </a:solidFill>
                <a:latin typeface="Calibri"/>
                <a:cs typeface="Calibri"/>
              </a:rPr>
              <a:t>Why use an SPT?</a:t>
            </a:r>
          </a:p>
          <a:p>
            <a:pPr marL="174625" indent="-174625" eaLnBrk="0" hangingPunct="0">
              <a:spcBef>
                <a:spcPts val="600"/>
              </a:spcBef>
              <a:spcAft>
                <a:spcPts val="600"/>
              </a:spcAft>
              <a:buFont typeface="Arial" charset="0"/>
              <a:buChar char="•"/>
              <a:tabLst>
                <a:tab pos="0" algn="l"/>
              </a:tabLst>
            </a:pPr>
            <a:r>
              <a:rPr lang="en-AU" sz="1600" i="0" dirty="0">
                <a:solidFill>
                  <a:srgbClr val="0F5262"/>
                </a:solidFill>
                <a:latin typeface="Calibri"/>
                <a:cs typeface="Calibri"/>
              </a:rPr>
              <a:t>Project Directors, Implementation Managers, Principals, Coordinators, and Coaches:</a:t>
            </a:r>
          </a:p>
          <a:p>
            <a:pPr lvl="1" eaLnBrk="0" hangingPunct="0">
              <a:spcBef>
                <a:spcPts val="600"/>
              </a:spcBef>
              <a:spcAft>
                <a:spcPts val="600"/>
              </a:spcAft>
              <a:tabLst>
                <a:tab pos="0" algn="l"/>
              </a:tabLst>
            </a:pPr>
            <a:r>
              <a:rPr lang="en-AU" sz="1600" i="0" dirty="0">
                <a:solidFill>
                  <a:srgbClr val="0F5262"/>
                </a:solidFill>
                <a:latin typeface="Calibri"/>
                <a:cs typeface="Calibri"/>
              </a:rPr>
              <a:t>	• to analyse the overall status of an implementation</a:t>
            </a:r>
          </a:p>
          <a:p>
            <a:pPr eaLnBrk="0" hangingPunct="0">
              <a:spcBef>
                <a:spcPts val="600"/>
              </a:spcBef>
              <a:spcAft>
                <a:spcPts val="600"/>
              </a:spcAft>
              <a:tabLst>
                <a:tab pos="0" algn="l"/>
              </a:tabLst>
            </a:pPr>
            <a:r>
              <a:rPr lang="en-AU" sz="1600" i="0" dirty="0">
                <a:solidFill>
                  <a:srgbClr val="0F5262"/>
                </a:solidFill>
                <a:latin typeface="Calibri"/>
                <a:cs typeface="Calibri"/>
              </a:rPr>
              <a:t>		• to continuously monitor mastery and lesson progress</a:t>
            </a:r>
          </a:p>
          <a:p>
            <a:pPr eaLnBrk="0" hangingPunct="0">
              <a:spcBef>
                <a:spcPts val="600"/>
              </a:spcBef>
              <a:spcAft>
                <a:spcPts val="600"/>
              </a:spcAft>
              <a:tabLst>
                <a:tab pos="0" algn="l"/>
              </a:tabLst>
            </a:pPr>
            <a:r>
              <a:rPr lang="en-AU" sz="1600" i="0" dirty="0">
                <a:solidFill>
                  <a:srgbClr val="0F5262"/>
                </a:solidFill>
                <a:latin typeface="Calibri"/>
                <a:cs typeface="Calibri"/>
              </a:rPr>
              <a:t>		• to determine areas that require change, and to identify solutions</a:t>
            </a:r>
          </a:p>
          <a:p>
            <a:pPr eaLnBrk="0" hangingPunct="0">
              <a:spcBef>
                <a:spcPts val="600"/>
              </a:spcBef>
              <a:spcAft>
                <a:spcPts val="600"/>
              </a:spcAft>
              <a:tabLst>
                <a:tab pos="0" algn="l"/>
              </a:tabLst>
            </a:pPr>
            <a:endParaRPr lang="en-AU" sz="1600" i="0" dirty="0">
              <a:solidFill>
                <a:srgbClr val="0F5262"/>
              </a:solidFill>
              <a:latin typeface="Calibri"/>
              <a:cs typeface="Calibri"/>
            </a:endParaRPr>
          </a:p>
          <a:p>
            <a:pPr marL="174625" indent="-174625" eaLnBrk="0" hangingPunct="0">
              <a:spcBef>
                <a:spcPts val="600"/>
              </a:spcBef>
              <a:spcAft>
                <a:spcPts val="600"/>
              </a:spcAft>
              <a:buFont typeface="Arial" charset="0"/>
              <a:buChar char="•"/>
              <a:tabLst>
                <a:tab pos="0" algn="l"/>
              </a:tabLst>
            </a:pPr>
            <a:r>
              <a:rPr lang="en-AU" sz="1600" i="0" dirty="0">
                <a:solidFill>
                  <a:srgbClr val="0F5262"/>
                </a:solidFill>
                <a:latin typeface="Calibri"/>
                <a:cs typeface="Calibri"/>
              </a:rPr>
              <a:t>Teachers and Assistants:</a:t>
            </a:r>
          </a:p>
          <a:p>
            <a:pPr eaLnBrk="0" hangingPunct="0">
              <a:spcBef>
                <a:spcPts val="600"/>
              </a:spcBef>
              <a:spcAft>
                <a:spcPts val="600"/>
              </a:spcAft>
              <a:tabLst>
                <a:tab pos="0" algn="l"/>
              </a:tabLst>
            </a:pPr>
            <a:r>
              <a:rPr lang="en-AU" sz="1600" i="0" dirty="0">
                <a:solidFill>
                  <a:srgbClr val="0F5262"/>
                </a:solidFill>
                <a:latin typeface="Calibri"/>
                <a:cs typeface="Calibri"/>
              </a:rPr>
              <a:t>		• to summarize and report lesson gains, mastery tests, and results</a:t>
            </a:r>
          </a:p>
          <a:p>
            <a:pPr lvl="2" eaLnBrk="0" hangingPunct="0">
              <a:spcBef>
                <a:spcPts val="600"/>
              </a:spcBef>
              <a:spcAft>
                <a:spcPts val="600"/>
              </a:spcAft>
              <a:tabLst>
                <a:tab pos="0" algn="l"/>
              </a:tabLst>
            </a:pPr>
            <a:r>
              <a:rPr lang="en-AU" sz="1600" i="0" dirty="0">
                <a:solidFill>
                  <a:srgbClr val="0F5262"/>
                </a:solidFill>
                <a:latin typeface="Calibri"/>
                <a:cs typeface="Calibri"/>
              </a:rPr>
              <a:t>• to communicate questions or comments relating to the implementation</a:t>
            </a:r>
          </a:p>
          <a:p>
            <a:pPr marL="174625" indent="-174625" eaLnBrk="0" hangingPunct="0">
              <a:spcBef>
                <a:spcPts val="600"/>
              </a:spcBef>
              <a:spcAft>
                <a:spcPts val="600"/>
              </a:spcAft>
              <a:buFont typeface="Arial"/>
              <a:buChar char="•"/>
              <a:tabLst>
                <a:tab pos="0" algn="l"/>
              </a:tabLst>
            </a:pPr>
            <a:endParaRPr lang="en-AU" sz="1600" i="0" dirty="0">
              <a:solidFill>
                <a:srgbClr val="0F5262"/>
              </a:solidFill>
              <a:latin typeface="Calibri"/>
              <a:cs typeface="Calibri"/>
            </a:endParaRPr>
          </a:p>
          <a:p>
            <a:pPr eaLnBrk="0" hangingPunct="0">
              <a:spcBef>
                <a:spcPts val="600"/>
              </a:spcBef>
              <a:spcAft>
                <a:spcPts val="600"/>
              </a:spcAft>
              <a:tabLst>
                <a:tab pos="0" algn="l"/>
              </a:tabLst>
            </a:pPr>
            <a:br>
              <a:rPr lang="en-US" sz="1600" i="0" dirty="0">
                <a:solidFill>
                  <a:srgbClr val="0F5262"/>
                </a:solidFill>
                <a:latin typeface="Calibri"/>
                <a:cs typeface="Calibri"/>
              </a:rPr>
            </a:br>
            <a:br>
              <a:rPr lang="en-US" sz="1600" b="1" i="0" dirty="0">
                <a:solidFill>
                  <a:srgbClr val="0F5262"/>
                </a:solidFill>
                <a:latin typeface="Calibri"/>
                <a:cs typeface="Calibri"/>
              </a:rPr>
            </a:br>
            <a:endParaRPr lang="en-US" sz="1600" i="0" dirty="0">
              <a:solidFill>
                <a:srgbClr val="0F5262"/>
              </a:solidFill>
              <a:latin typeface="Calibri"/>
              <a:cs typeface="Calibri"/>
            </a:endParaRPr>
          </a:p>
        </p:txBody>
      </p:sp>
    </p:spTree>
    <p:extLst>
      <p:ext uri="{BB962C8B-B14F-4D97-AF65-F5344CB8AC3E}">
        <p14:creationId xmlns:p14="http://schemas.microsoft.com/office/powerpoint/2010/main" val="4281613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D7E63F93-6DB8-4183-A660-14D35A78079A}" type="slidenum">
              <a:rPr lang="en-AU" smtClean="0"/>
              <a:pPr>
                <a:defRPr/>
              </a:pPr>
              <a:t>3</a:t>
            </a:fld>
            <a:endParaRPr lang="en-AU" dirty="0"/>
          </a:p>
        </p:txBody>
      </p:sp>
      <p:sp>
        <p:nvSpPr>
          <p:cNvPr id="5" name="Title 4"/>
          <p:cNvSpPr>
            <a:spLocks noGrp="1"/>
          </p:cNvSpPr>
          <p:nvPr>
            <p:ph type="title"/>
          </p:nvPr>
        </p:nvSpPr>
        <p:spPr/>
        <p:txBody>
          <a:bodyPr vert="horz" lIns="91440" tIns="45720" rIns="91440" bIns="45720" rtlCol="0" anchor="b">
            <a:normAutofit/>
          </a:bodyPr>
          <a:lstStyle/>
          <a:p>
            <a:pPr marL="1588" lvl="1" indent="0"/>
            <a:r>
              <a:rPr lang="en-US" kern="1200" dirty="0">
                <a:solidFill>
                  <a:srgbClr val="177F99"/>
                </a:solidFill>
                <a:latin typeface="Calibri"/>
                <a:ea typeface="+mn-ea"/>
                <a:cs typeface="Calibri"/>
              </a:rPr>
              <a:t>General notes</a:t>
            </a:r>
          </a:p>
        </p:txBody>
      </p:sp>
      <p:sp>
        <p:nvSpPr>
          <p:cNvPr id="10" name="TextBox 9"/>
          <p:cNvSpPr txBox="1"/>
          <p:nvPr/>
        </p:nvSpPr>
        <p:spPr>
          <a:xfrm>
            <a:off x="592666" y="1312333"/>
            <a:ext cx="7938270" cy="4708981"/>
          </a:xfrm>
          <a:prstGeom prst="rect">
            <a:avLst/>
          </a:prstGeom>
          <a:noFill/>
          <a:ln>
            <a:noFill/>
          </a:ln>
        </p:spPr>
        <p:txBody>
          <a:bodyPr wrap="square" rtlCol="0">
            <a:spAutoFit/>
          </a:bodyPr>
          <a:lstStyle/>
          <a:p>
            <a:pPr marL="174625" indent="-174625" eaLnBrk="0" hangingPunct="0">
              <a:spcBef>
                <a:spcPts val="600"/>
              </a:spcBef>
              <a:spcAft>
                <a:spcPts val="600"/>
              </a:spcAft>
              <a:buFont typeface="Arial" charset="0"/>
              <a:buChar char="•"/>
              <a:tabLst>
                <a:tab pos="0" algn="l"/>
              </a:tabLst>
            </a:pPr>
            <a:r>
              <a:rPr lang="en-AU" sz="1600" i="0" dirty="0">
                <a:solidFill>
                  <a:srgbClr val="0F5262"/>
                </a:solidFill>
                <a:latin typeface="Calibri"/>
                <a:cs typeface="Calibri"/>
              </a:rPr>
              <a:t>The SPT file contains the entire suite of forms for each program on the one excel file. Previously individual forms and files were retrieved by searching through folders for the specific forms and using multiple excel files. Consolidating into the one file will eliminate unnecessary searching and improve version control and maintenance.</a:t>
            </a:r>
          </a:p>
          <a:p>
            <a:pPr marL="174625" indent="-174625" eaLnBrk="0" hangingPunct="0">
              <a:spcBef>
                <a:spcPts val="600"/>
              </a:spcBef>
              <a:spcAft>
                <a:spcPts val="600"/>
              </a:spcAft>
              <a:buFont typeface="Arial" charset="0"/>
              <a:buChar char="•"/>
              <a:tabLst>
                <a:tab pos="0" algn="l"/>
              </a:tabLst>
            </a:pPr>
            <a:r>
              <a:rPr lang="en-AU" sz="1600" i="0" dirty="0">
                <a:solidFill>
                  <a:srgbClr val="0F5262"/>
                </a:solidFill>
                <a:latin typeface="Calibri"/>
                <a:cs typeface="Calibri"/>
              </a:rPr>
              <a:t>Please do not alter the SPT templates when entering data for schools. The sheets are password protected to ensure data is entered and collected in a consistent and accurate manner.</a:t>
            </a:r>
          </a:p>
          <a:p>
            <a:pPr marL="174625" indent="-174625" eaLnBrk="0" hangingPunct="0">
              <a:spcBef>
                <a:spcPts val="600"/>
              </a:spcBef>
              <a:spcAft>
                <a:spcPts val="600"/>
              </a:spcAft>
              <a:buFont typeface="Arial" charset="0"/>
              <a:buChar char="•"/>
              <a:tabLst>
                <a:tab pos="0" algn="l"/>
              </a:tabLst>
            </a:pPr>
            <a:r>
              <a:rPr lang="en-AU" sz="1600" i="0" dirty="0">
                <a:solidFill>
                  <a:srgbClr val="0F5262"/>
                </a:solidFill>
                <a:latin typeface="Calibri"/>
                <a:cs typeface="Calibri"/>
              </a:rPr>
              <a:t>If errors occur, please contact GGSA to seek help to correct the error.</a:t>
            </a:r>
          </a:p>
          <a:p>
            <a:pPr marL="174625" indent="-174625" eaLnBrk="0" hangingPunct="0">
              <a:spcBef>
                <a:spcPts val="600"/>
              </a:spcBef>
              <a:spcAft>
                <a:spcPts val="600"/>
              </a:spcAft>
              <a:buFont typeface="Arial"/>
              <a:buChar char="•"/>
              <a:tabLst>
                <a:tab pos="0" algn="l"/>
              </a:tabLst>
            </a:pPr>
            <a:r>
              <a:rPr lang="en-AU" sz="1600" i="0" dirty="0">
                <a:solidFill>
                  <a:srgbClr val="0F5262"/>
                </a:solidFill>
                <a:latin typeface="Calibri"/>
                <a:cs typeface="Calibri"/>
              </a:rPr>
              <a:t>Always use drop down lists where they exist. Do not add or alter these lists. If there any changes that need to be made, please contact GGSA.</a:t>
            </a:r>
          </a:p>
          <a:p>
            <a:pPr marL="174625" indent="-174625" eaLnBrk="0" hangingPunct="0">
              <a:spcBef>
                <a:spcPts val="600"/>
              </a:spcBef>
              <a:spcAft>
                <a:spcPts val="600"/>
              </a:spcAft>
              <a:buFont typeface="Arial"/>
              <a:buChar char="•"/>
              <a:tabLst>
                <a:tab pos="0" algn="l"/>
              </a:tabLst>
            </a:pPr>
            <a:r>
              <a:rPr lang="en-AU" sz="1600" i="0" dirty="0">
                <a:solidFill>
                  <a:srgbClr val="0F5262"/>
                </a:solidFill>
                <a:latin typeface="Calibri"/>
                <a:cs typeface="Calibri"/>
              </a:rPr>
              <a:t>When opening the file, click yes to enable macros if you are prompted.</a:t>
            </a:r>
          </a:p>
          <a:p>
            <a:pPr marL="174625" indent="-174625" eaLnBrk="0" hangingPunct="0">
              <a:spcBef>
                <a:spcPts val="600"/>
              </a:spcBef>
              <a:spcAft>
                <a:spcPts val="600"/>
              </a:spcAft>
              <a:buFont typeface="Arial"/>
              <a:buChar char="•"/>
              <a:tabLst>
                <a:tab pos="0" algn="l"/>
              </a:tabLst>
            </a:pPr>
            <a:endParaRPr lang="en-AU" sz="1600" i="0" dirty="0">
              <a:solidFill>
                <a:srgbClr val="0F5262"/>
              </a:solidFill>
              <a:latin typeface="Calibri"/>
              <a:cs typeface="Calibri"/>
            </a:endParaRPr>
          </a:p>
          <a:p>
            <a:pPr eaLnBrk="0" hangingPunct="0">
              <a:spcBef>
                <a:spcPts val="600"/>
              </a:spcBef>
              <a:spcAft>
                <a:spcPts val="600"/>
              </a:spcAft>
              <a:tabLst>
                <a:tab pos="0" algn="l"/>
              </a:tabLst>
            </a:pPr>
            <a:br>
              <a:rPr lang="en-US" sz="1600" i="0" dirty="0">
                <a:solidFill>
                  <a:srgbClr val="0F5262"/>
                </a:solidFill>
                <a:latin typeface="Calibri"/>
                <a:cs typeface="Calibri"/>
              </a:rPr>
            </a:br>
            <a:br>
              <a:rPr lang="en-US" sz="1600" b="1" i="0" dirty="0">
                <a:solidFill>
                  <a:srgbClr val="0F5262"/>
                </a:solidFill>
                <a:latin typeface="Calibri"/>
                <a:cs typeface="Calibri"/>
              </a:rPr>
            </a:br>
            <a:endParaRPr lang="en-US" sz="1600" i="0" dirty="0">
              <a:solidFill>
                <a:srgbClr val="0F5262"/>
              </a:solidFill>
              <a:latin typeface="Calibri"/>
              <a:cs typeface="Calibri"/>
            </a:endParaRPr>
          </a:p>
        </p:txBody>
      </p:sp>
    </p:spTree>
    <p:extLst>
      <p:ext uri="{BB962C8B-B14F-4D97-AF65-F5344CB8AC3E}">
        <p14:creationId xmlns:p14="http://schemas.microsoft.com/office/powerpoint/2010/main" val="3765626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D7E63F93-6DB8-4183-A660-14D35A78079A}" type="slidenum">
              <a:rPr lang="en-AU" smtClean="0"/>
              <a:pPr>
                <a:defRPr/>
              </a:pPr>
              <a:t>4</a:t>
            </a:fld>
            <a:endParaRPr lang="en-AU" dirty="0"/>
          </a:p>
        </p:txBody>
      </p:sp>
      <p:sp>
        <p:nvSpPr>
          <p:cNvPr id="5" name="Title 4"/>
          <p:cNvSpPr>
            <a:spLocks noGrp="1"/>
          </p:cNvSpPr>
          <p:nvPr>
            <p:ph type="title"/>
          </p:nvPr>
        </p:nvSpPr>
        <p:spPr/>
        <p:txBody>
          <a:bodyPr vert="horz" lIns="91440" tIns="45720" rIns="91440" bIns="45720" rtlCol="0" anchor="b">
            <a:normAutofit/>
          </a:bodyPr>
          <a:lstStyle/>
          <a:p>
            <a:pPr marL="1588" lvl="1" indent="0"/>
            <a:r>
              <a:rPr lang="en-US" kern="1200" dirty="0">
                <a:solidFill>
                  <a:srgbClr val="177F99"/>
                </a:solidFill>
                <a:latin typeface="Calibri"/>
                <a:ea typeface="+mn-ea"/>
                <a:cs typeface="Calibri"/>
              </a:rPr>
              <a:t>General notes</a:t>
            </a:r>
          </a:p>
        </p:txBody>
      </p:sp>
      <p:sp>
        <p:nvSpPr>
          <p:cNvPr id="10" name="TextBox 9"/>
          <p:cNvSpPr txBox="1"/>
          <p:nvPr/>
        </p:nvSpPr>
        <p:spPr>
          <a:xfrm>
            <a:off x="491355" y="3749457"/>
            <a:ext cx="7938270" cy="2708434"/>
          </a:xfrm>
          <a:prstGeom prst="rect">
            <a:avLst/>
          </a:prstGeom>
          <a:noFill/>
          <a:ln>
            <a:noFill/>
          </a:ln>
        </p:spPr>
        <p:txBody>
          <a:bodyPr wrap="square" rtlCol="0">
            <a:spAutoFit/>
          </a:bodyPr>
          <a:lstStyle/>
          <a:p>
            <a:pPr marL="174625" indent="-174625" eaLnBrk="0" hangingPunct="0">
              <a:spcBef>
                <a:spcPts val="600"/>
              </a:spcBef>
              <a:spcAft>
                <a:spcPts val="600"/>
              </a:spcAft>
              <a:buFont typeface="Arial"/>
              <a:buChar char="•"/>
              <a:tabLst>
                <a:tab pos="0" algn="l"/>
              </a:tabLst>
            </a:pPr>
            <a:r>
              <a:rPr lang="en-AU" sz="1600" b="1" i="0" u="sng" dirty="0">
                <a:solidFill>
                  <a:srgbClr val="0F5262"/>
                </a:solidFill>
                <a:latin typeface="Calibri"/>
                <a:cs typeface="Calibri"/>
              </a:rPr>
              <a:t>IMPORTANT</a:t>
            </a:r>
            <a:r>
              <a:rPr lang="en-AU" sz="1600" i="0" dirty="0">
                <a:solidFill>
                  <a:srgbClr val="0F5262"/>
                </a:solidFill>
                <a:latin typeface="Calibri"/>
                <a:cs typeface="Calibri"/>
              </a:rPr>
              <a:t>: Each teacher will only need to submit </a:t>
            </a:r>
            <a:r>
              <a:rPr lang="en-AU" sz="1600" b="1" i="0" dirty="0">
                <a:solidFill>
                  <a:srgbClr val="0F5262"/>
                </a:solidFill>
                <a:latin typeface="Calibri"/>
                <a:cs typeface="Calibri"/>
              </a:rPr>
              <a:t>ONE</a:t>
            </a:r>
            <a:r>
              <a:rPr lang="en-AU" sz="1600" i="0" dirty="0">
                <a:solidFill>
                  <a:srgbClr val="0F5262"/>
                </a:solidFill>
                <a:latin typeface="Calibri"/>
                <a:cs typeface="Calibri"/>
              </a:rPr>
              <a:t> SPT file for each submission. It is recommended that each file contains the date of the submission and is named in a consistent method (see example below)</a:t>
            </a:r>
          </a:p>
          <a:p>
            <a:pPr lvl="1" eaLnBrk="0" hangingPunct="0">
              <a:spcBef>
                <a:spcPts val="0"/>
              </a:spcBef>
              <a:spcAft>
                <a:spcPts val="0"/>
              </a:spcAft>
              <a:tabLst>
                <a:tab pos="0" algn="l"/>
              </a:tabLst>
            </a:pPr>
            <a:r>
              <a:rPr lang="en-AU" sz="1600" i="0" dirty="0">
                <a:solidFill>
                  <a:srgbClr val="0F5262"/>
                </a:solidFill>
                <a:latin typeface="Calibri"/>
                <a:cs typeface="Calibri"/>
              </a:rPr>
              <a:t>	Koala_Primary_SPT_Jane_Citizen_Term1_28-02-2019</a:t>
            </a:r>
          </a:p>
          <a:p>
            <a:pPr eaLnBrk="0" hangingPunct="0">
              <a:spcBef>
                <a:spcPts val="0"/>
              </a:spcBef>
              <a:spcAft>
                <a:spcPts val="0"/>
              </a:spcAft>
              <a:tabLst>
                <a:tab pos="0" algn="l"/>
              </a:tabLst>
            </a:pPr>
            <a:r>
              <a:rPr lang="en-AU" sz="1600" i="0" dirty="0">
                <a:solidFill>
                  <a:srgbClr val="0F5262"/>
                </a:solidFill>
                <a:latin typeface="Calibri"/>
                <a:cs typeface="Calibri"/>
              </a:rPr>
              <a:t>		Koala_Primary_SPT_Jane_Citizen_Term1_31-03-2019</a:t>
            </a:r>
          </a:p>
          <a:p>
            <a:pPr eaLnBrk="0" hangingPunct="0">
              <a:spcBef>
                <a:spcPts val="0"/>
              </a:spcBef>
              <a:spcAft>
                <a:spcPts val="0"/>
              </a:spcAft>
              <a:tabLst>
                <a:tab pos="0" algn="l"/>
              </a:tabLst>
            </a:pPr>
            <a:r>
              <a:rPr lang="en-AU" sz="1600" i="0" dirty="0">
                <a:solidFill>
                  <a:srgbClr val="0F5262"/>
                </a:solidFill>
                <a:latin typeface="Calibri"/>
                <a:cs typeface="Calibri"/>
              </a:rPr>
              <a:t>		Koala_Primary_SPT_Jane_Citizen_Term2_15-05-2019</a:t>
            </a:r>
          </a:p>
          <a:p>
            <a:pPr eaLnBrk="0" hangingPunct="0">
              <a:spcBef>
                <a:spcPts val="0"/>
              </a:spcBef>
              <a:spcAft>
                <a:spcPts val="0"/>
              </a:spcAft>
              <a:tabLst>
                <a:tab pos="0" algn="l"/>
              </a:tabLst>
            </a:pPr>
            <a:r>
              <a:rPr lang="en-AU" sz="1600" i="0" dirty="0">
                <a:solidFill>
                  <a:srgbClr val="0F5262"/>
                </a:solidFill>
                <a:latin typeface="Calibri"/>
                <a:cs typeface="Calibri"/>
              </a:rPr>
              <a:t>		</a:t>
            </a:r>
          </a:p>
          <a:p>
            <a:pPr marL="174625" indent="-174625" eaLnBrk="0" hangingPunct="0">
              <a:spcBef>
                <a:spcPts val="600"/>
              </a:spcBef>
              <a:spcAft>
                <a:spcPts val="600"/>
              </a:spcAft>
              <a:buFont typeface="Arial"/>
              <a:buChar char="•"/>
              <a:tabLst>
                <a:tab pos="0" algn="l"/>
              </a:tabLst>
            </a:pPr>
            <a:r>
              <a:rPr lang="en-AU" sz="1600" i="0" dirty="0">
                <a:solidFill>
                  <a:srgbClr val="0F5262"/>
                </a:solidFill>
                <a:latin typeface="Calibri"/>
                <a:cs typeface="Calibri"/>
              </a:rPr>
              <a:t>Instructions on navigating through the file and duplicating worksheet tabs are explained in this presentation. The method of submitting files will vary from state to state – please contact your teacher coach for further information.</a:t>
            </a:r>
            <a:endParaRPr lang="en-US" sz="1600" i="0" dirty="0">
              <a:solidFill>
                <a:srgbClr val="0F5262"/>
              </a:solidFill>
              <a:latin typeface="Calibri"/>
              <a:cs typeface="Calibri"/>
            </a:endParaRPr>
          </a:p>
        </p:txBody>
      </p:sp>
      <p:pic>
        <p:nvPicPr>
          <p:cNvPr id="3" name="Picture 2"/>
          <p:cNvPicPr>
            <a:picLocks noChangeAspect="1"/>
          </p:cNvPicPr>
          <p:nvPr/>
        </p:nvPicPr>
        <p:blipFill>
          <a:blip r:embed="rId2"/>
          <a:stretch>
            <a:fillRect/>
          </a:stretch>
        </p:blipFill>
        <p:spPr>
          <a:xfrm>
            <a:off x="1848282" y="1175150"/>
            <a:ext cx="4490172" cy="2626509"/>
          </a:xfrm>
          <a:prstGeom prst="rect">
            <a:avLst/>
          </a:prstGeom>
        </p:spPr>
      </p:pic>
    </p:spTree>
    <p:extLst>
      <p:ext uri="{BB962C8B-B14F-4D97-AF65-F5344CB8AC3E}">
        <p14:creationId xmlns:p14="http://schemas.microsoft.com/office/powerpoint/2010/main" val="233318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D7E63F93-6DB8-4183-A660-14D35A78079A}" type="slidenum">
              <a:rPr lang="en-AU" smtClean="0"/>
              <a:pPr>
                <a:defRPr/>
              </a:pPr>
              <a:t>5</a:t>
            </a:fld>
            <a:endParaRPr lang="en-AU" dirty="0"/>
          </a:p>
        </p:txBody>
      </p:sp>
      <p:sp>
        <p:nvSpPr>
          <p:cNvPr id="5" name="Title 4"/>
          <p:cNvSpPr>
            <a:spLocks noGrp="1"/>
          </p:cNvSpPr>
          <p:nvPr>
            <p:ph type="title"/>
          </p:nvPr>
        </p:nvSpPr>
        <p:spPr/>
        <p:txBody>
          <a:bodyPr vert="horz" lIns="91440" tIns="45720" rIns="91440" bIns="45720" rtlCol="0" anchor="b">
            <a:normAutofit/>
          </a:bodyPr>
          <a:lstStyle/>
          <a:p>
            <a:pPr marL="1588" lvl="1" indent="0"/>
            <a:r>
              <a:rPr lang="en-US" kern="1200" dirty="0">
                <a:solidFill>
                  <a:srgbClr val="177F99"/>
                </a:solidFill>
                <a:latin typeface="Calibri"/>
                <a:ea typeface="+mn-ea"/>
                <a:cs typeface="Calibri"/>
              </a:rPr>
              <a:t>Location and downloading file</a:t>
            </a:r>
          </a:p>
        </p:txBody>
      </p:sp>
      <p:sp>
        <p:nvSpPr>
          <p:cNvPr id="8" name="TextBox 7"/>
          <p:cNvSpPr txBox="1"/>
          <p:nvPr/>
        </p:nvSpPr>
        <p:spPr>
          <a:xfrm>
            <a:off x="570079" y="4334083"/>
            <a:ext cx="8229600" cy="1600438"/>
          </a:xfrm>
          <a:prstGeom prst="rect">
            <a:avLst/>
          </a:prstGeom>
          <a:solidFill>
            <a:schemeClr val="bg1"/>
          </a:solidFill>
        </p:spPr>
        <p:txBody>
          <a:bodyPr wrap="square" rtlCol="0">
            <a:spAutoFit/>
          </a:bodyPr>
          <a:lstStyle/>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The SPT file can be found on the Teacher’s Portal</a:t>
            </a:r>
          </a:p>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hlinkClick r:id="rId2"/>
              </a:rPr>
              <a:t>https://goodtogreatschools.org.au/our-products/great-teaching-portal/</a:t>
            </a: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Note 1 - If prompted ensure that macros and editing are enabled. File may open as “read only” – to save changes, make sure to save as a Macro-Enabled Worksheet.</a:t>
            </a:r>
          </a:p>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p:txBody>
      </p:sp>
      <p:pic>
        <p:nvPicPr>
          <p:cNvPr id="3" name="Picture 2"/>
          <p:cNvPicPr>
            <a:picLocks noChangeAspect="1"/>
          </p:cNvPicPr>
          <p:nvPr/>
        </p:nvPicPr>
        <p:blipFill>
          <a:blip r:embed="rId3"/>
          <a:stretch>
            <a:fillRect/>
          </a:stretch>
        </p:blipFill>
        <p:spPr>
          <a:xfrm>
            <a:off x="1758659" y="1155233"/>
            <a:ext cx="5192857" cy="3025045"/>
          </a:xfrm>
          <a:prstGeom prst="rect">
            <a:avLst/>
          </a:prstGeom>
        </p:spPr>
      </p:pic>
    </p:spTree>
    <p:extLst>
      <p:ext uri="{BB962C8B-B14F-4D97-AF65-F5344CB8AC3E}">
        <p14:creationId xmlns:p14="http://schemas.microsoft.com/office/powerpoint/2010/main" val="1530026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3"/>
          </p:nvPr>
        </p:nvSpPr>
        <p:spPr/>
        <p:txBody>
          <a:bodyPr/>
          <a:lstStyle/>
          <a:p>
            <a:pPr>
              <a:defRPr/>
            </a:pPr>
            <a:fld id="{D7E63F93-6DB8-4183-A660-14D35A78079A}" type="slidenum">
              <a:rPr lang="en-AU" smtClean="0">
                <a:solidFill>
                  <a:srgbClr val="0F5262"/>
                </a:solidFill>
              </a:rPr>
              <a:pPr>
                <a:defRPr/>
              </a:pPr>
              <a:t>6</a:t>
            </a:fld>
            <a:endParaRPr lang="en-AU" dirty="0">
              <a:solidFill>
                <a:srgbClr val="0F5262"/>
              </a:solidFill>
            </a:endParaRPr>
          </a:p>
        </p:txBody>
      </p:sp>
      <p:sp>
        <p:nvSpPr>
          <p:cNvPr id="4" name="Title 3"/>
          <p:cNvSpPr>
            <a:spLocks noGrp="1"/>
          </p:cNvSpPr>
          <p:nvPr>
            <p:ph type="title"/>
          </p:nvPr>
        </p:nvSpPr>
        <p:spPr/>
        <p:txBody>
          <a:bodyPr anchor="b" anchorCtr="0">
            <a:noAutofit/>
          </a:bodyPr>
          <a:lstStyle/>
          <a:p>
            <a:pPr marL="1588" lvl="1" indent="0"/>
            <a:r>
              <a:rPr lang="en-AU" sz="2400" kern="1200" dirty="0">
                <a:solidFill>
                  <a:srgbClr val="177F99"/>
                </a:solidFill>
                <a:latin typeface="Calibri"/>
                <a:ea typeface="+mn-ea"/>
                <a:cs typeface="Calibri"/>
              </a:rPr>
              <a:t>Navigating through the files</a:t>
            </a:r>
          </a:p>
        </p:txBody>
      </p:sp>
      <p:sp>
        <p:nvSpPr>
          <p:cNvPr id="11" name="TextBox 10"/>
          <p:cNvSpPr txBox="1"/>
          <p:nvPr/>
        </p:nvSpPr>
        <p:spPr>
          <a:xfrm>
            <a:off x="457200" y="4770483"/>
            <a:ext cx="8229600" cy="1384995"/>
          </a:xfrm>
          <a:prstGeom prst="rect">
            <a:avLst/>
          </a:prstGeom>
          <a:solidFill>
            <a:schemeClr val="bg1"/>
          </a:solidFill>
        </p:spPr>
        <p:txBody>
          <a:bodyPr wrap="square" rtlCol="0">
            <a:spAutoFit/>
          </a:bodyPr>
          <a:lstStyle/>
          <a:p>
            <a:pPr marL="285750" indent="-285750" fontAlgn="auto">
              <a:spcBef>
                <a:spcPts val="0"/>
              </a:spcBef>
              <a:spcAft>
                <a:spcPts val="0"/>
              </a:spcAft>
              <a:buFont typeface="Arial" panose="020B0604020202020204" pitchFamily="34" charset="0"/>
              <a:buChar char="•"/>
            </a:pPr>
            <a:r>
              <a:rPr lang="en-AU" sz="1400" i="0" dirty="0">
                <a:solidFill>
                  <a:schemeClr val="tx1"/>
                </a:solidFill>
                <a:latin typeface="Calibri"/>
              </a:rPr>
              <a:t>When opening the file for the first time you are presented with all forms on the one spreadsheet. The forms are organised based on three streams (General Forms / Literacy and Maths)</a:t>
            </a:r>
          </a:p>
          <a:p>
            <a:pPr fontAlgn="auto">
              <a:spcBef>
                <a:spcPts val="0"/>
              </a:spcBef>
              <a:spcAft>
                <a:spcPts val="0"/>
              </a:spcAft>
            </a:pPr>
            <a:endParaRPr lang="en-AU" sz="1400" i="0" dirty="0">
              <a:solidFill>
                <a:schemeClr val="tx1"/>
              </a:solidFill>
              <a:latin typeface="Calibri"/>
            </a:endParaRPr>
          </a:p>
          <a:p>
            <a:pPr marL="285750" indent="-285750" fontAlgn="auto">
              <a:spcBef>
                <a:spcPts val="0"/>
              </a:spcBef>
              <a:spcAft>
                <a:spcPts val="0"/>
              </a:spcAft>
              <a:buFont typeface="Arial" panose="020B0604020202020204" pitchFamily="34" charset="0"/>
              <a:buChar char="•"/>
            </a:pPr>
            <a:r>
              <a:rPr lang="en-AU" sz="1400" i="0" dirty="0">
                <a:solidFill>
                  <a:schemeClr val="tx1"/>
                </a:solidFill>
                <a:latin typeface="Calibri"/>
              </a:rPr>
              <a:t>Note 1 above – Press the button on a program to open the associated forms</a:t>
            </a:r>
          </a:p>
          <a:p>
            <a:pPr marL="285750" indent="-285750" fontAlgn="auto">
              <a:spcBef>
                <a:spcPts val="0"/>
              </a:spcBef>
              <a:spcAft>
                <a:spcPts val="0"/>
              </a:spcAft>
              <a:buFont typeface="Arial" panose="020B0604020202020204" pitchFamily="34" charset="0"/>
              <a:buChar char="•"/>
            </a:pPr>
            <a:endParaRPr lang="en-AU" sz="1400" i="0" dirty="0">
              <a:solidFill>
                <a:schemeClr val="tx1"/>
              </a:solidFill>
              <a:latin typeface="Calibri"/>
            </a:endParaRPr>
          </a:p>
          <a:p>
            <a:pPr marL="285750" indent="-285750" fontAlgn="auto">
              <a:spcBef>
                <a:spcPts val="0"/>
              </a:spcBef>
              <a:spcAft>
                <a:spcPts val="0"/>
              </a:spcAft>
              <a:buFont typeface="Arial" panose="020B0604020202020204" pitchFamily="34" charset="0"/>
              <a:buChar char="•"/>
            </a:pPr>
            <a:r>
              <a:rPr lang="en-AU" sz="1400" i="0" dirty="0">
                <a:solidFill>
                  <a:schemeClr val="tx1"/>
                </a:solidFill>
                <a:latin typeface="Calibri"/>
              </a:rPr>
              <a:t>Note 2 above – The workbook has two spreadsheet tabs upon opening</a:t>
            </a:r>
          </a:p>
        </p:txBody>
      </p:sp>
      <p:pic>
        <p:nvPicPr>
          <p:cNvPr id="2" name="Picture 1"/>
          <p:cNvPicPr>
            <a:picLocks noChangeAspect="1"/>
          </p:cNvPicPr>
          <p:nvPr/>
        </p:nvPicPr>
        <p:blipFill>
          <a:blip r:embed="rId2"/>
          <a:stretch>
            <a:fillRect/>
          </a:stretch>
        </p:blipFill>
        <p:spPr>
          <a:xfrm>
            <a:off x="1426152" y="1180019"/>
            <a:ext cx="5660448" cy="3411874"/>
          </a:xfrm>
          <a:prstGeom prst="rect">
            <a:avLst/>
          </a:prstGeom>
        </p:spPr>
      </p:pic>
    </p:spTree>
    <p:extLst>
      <p:ext uri="{BB962C8B-B14F-4D97-AF65-F5344CB8AC3E}">
        <p14:creationId xmlns:p14="http://schemas.microsoft.com/office/powerpoint/2010/main" val="4120769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3"/>
          </p:nvPr>
        </p:nvSpPr>
        <p:spPr/>
        <p:txBody>
          <a:bodyPr/>
          <a:lstStyle/>
          <a:p>
            <a:pPr>
              <a:defRPr/>
            </a:pPr>
            <a:fld id="{D7E63F93-6DB8-4183-A660-14D35A78079A}" type="slidenum">
              <a:rPr lang="en-AU" smtClean="0">
                <a:solidFill>
                  <a:srgbClr val="0F5262"/>
                </a:solidFill>
              </a:rPr>
              <a:pPr>
                <a:defRPr/>
              </a:pPr>
              <a:t>7</a:t>
            </a:fld>
            <a:endParaRPr lang="en-AU" dirty="0">
              <a:solidFill>
                <a:srgbClr val="0F5262"/>
              </a:solidFill>
            </a:endParaRPr>
          </a:p>
        </p:txBody>
      </p:sp>
      <p:sp>
        <p:nvSpPr>
          <p:cNvPr id="4" name="Title 3"/>
          <p:cNvSpPr>
            <a:spLocks noGrp="1"/>
          </p:cNvSpPr>
          <p:nvPr>
            <p:ph type="title"/>
          </p:nvPr>
        </p:nvSpPr>
        <p:spPr/>
        <p:txBody>
          <a:bodyPr anchor="b" anchorCtr="0">
            <a:noAutofit/>
          </a:bodyPr>
          <a:lstStyle/>
          <a:p>
            <a:pPr marL="1588" lvl="1" indent="0"/>
            <a:r>
              <a:rPr lang="en-AU" sz="2400" kern="1200" dirty="0">
                <a:solidFill>
                  <a:srgbClr val="177F99"/>
                </a:solidFill>
                <a:latin typeface="Calibri"/>
                <a:ea typeface="+mn-ea"/>
                <a:cs typeface="Calibri"/>
              </a:rPr>
              <a:t>Navigating through the files</a:t>
            </a:r>
          </a:p>
        </p:txBody>
      </p:sp>
      <p:sp>
        <p:nvSpPr>
          <p:cNvPr id="11" name="TextBox 10"/>
          <p:cNvSpPr txBox="1"/>
          <p:nvPr/>
        </p:nvSpPr>
        <p:spPr>
          <a:xfrm>
            <a:off x="457200" y="4106778"/>
            <a:ext cx="8229600" cy="954107"/>
          </a:xfrm>
          <a:prstGeom prst="rect">
            <a:avLst/>
          </a:prstGeom>
          <a:solidFill>
            <a:schemeClr val="bg1"/>
          </a:solidFill>
        </p:spPr>
        <p:txBody>
          <a:bodyPr wrap="square" rtlCol="0">
            <a:spAutoFit/>
          </a:bodyPr>
          <a:lstStyle/>
          <a:p>
            <a:pPr fontAlgn="auto">
              <a:spcBef>
                <a:spcPts val="0"/>
              </a:spcBef>
              <a:spcAft>
                <a:spcPts val="0"/>
              </a:spcAft>
            </a:pPr>
            <a:endParaRPr lang="en-AU" sz="1400" i="0" dirty="0">
              <a:solidFill>
                <a:schemeClr val="tx1"/>
              </a:solidFill>
              <a:latin typeface="Calibri"/>
            </a:endParaRPr>
          </a:p>
          <a:p>
            <a:pPr marL="285750" indent="-285750" fontAlgn="auto">
              <a:spcBef>
                <a:spcPts val="0"/>
              </a:spcBef>
              <a:spcAft>
                <a:spcPts val="0"/>
              </a:spcAft>
              <a:buFont typeface="Arial" panose="020B0604020202020204" pitchFamily="34" charset="0"/>
              <a:buChar char="•"/>
            </a:pPr>
            <a:r>
              <a:rPr lang="en-AU" sz="1400" i="0" dirty="0">
                <a:solidFill>
                  <a:schemeClr val="tx1"/>
                </a:solidFill>
                <a:latin typeface="Calibri"/>
              </a:rPr>
              <a:t>Note 1 above – The “Key” tab references the “Main” interface buttons with both the full program name and Acronym</a:t>
            </a:r>
          </a:p>
          <a:p>
            <a:pPr marL="285750" indent="-285750" fontAlgn="auto">
              <a:spcBef>
                <a:spcPts val="0"/>
              </a:spcBef>
              <a:spcAft>
                <a:spcPts val="0"/>
              </a:spcAft>
              <a:buFont typeface="Arial" panose="020B0604020202020204" pitchFamily="34" charset="0"/>
              <a:buChar char="•"/>
            </a:pPr>
            <a:endParaRPr lang="en-AU" sz="1400" i="0" dirty="0">
              <a:solidFill>
                <a:schemeClr val="tx1"/>
              </a:solidFill>
              <a:latin typeface="Calibri"/>
            </a:endParaRPr>
          </a:p>
        </p:txBody>
      </p:sp>
      <p:pic>
        <p:nvPicPr>
          <p:cNvPr id="5" name="Picture 4"/>
          <p:cNvPicPr>
            <a:picLocks noChangeAspect="1"/>
          </p:cNvPicPr>
          <p:nvPr/>
        </p:nvPicPr>
        <p:blipFill>
          <a:blip r:embed="rId2"/>
          <a:stretch>
            <a:fillRect/>
          </a:stretch>
        </p:blipFill>
        <p:spPr>
          <a:xfrm>
            <a:off x="457200" y="1688523"/>
            <a:ext cx="8115300" cy="1943100"/>
          </a:xfrm>
          <a:prstGeom prst="rect">
            <a:avLst/>
          </a:prstGeom>
        </p:spPr>
      </p:pic>
    </p:spTree>
    <p:extLst>
      <p:ext uri="{BB962C8B-B14F-4D97-AF65-F5344CB8AC3E}">
        <p14:creationId xmlns:p14="http://schemas.microsoft.com/office/powerpoint/2010/main" val="5939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3"/>
          </p:nvPr>
        </p:nvSpPr>
        <p:spPr/>
        <p:txBody>
          <a:bodyPr/>
          <a:lstStyle/>
          <a:p>
            <a:pPr>
              <a:defRPr/>
            </a:pPr>
            <a:fld id="{D7E63F93-6DB8-4183-A660-14D35A78079A}" type="slidenum">
              <a:rPr lang="en-AU" smtClean="0">
                <a:solidFill>
                  <a:srgbClr val="0F5262"/>
                </a:solidFill>
              </a:rPr>
              <a:pPr>
                <a:defRPr/>
              </a:pPr>
              <a:t>8</a:t>
            </a:fld>
            <a:endParaRPr lang="en-AU" dirty="0">
              <a:solidFill>
                <a:srgbClr val="0F5262"/>
              </a:solidFill>
            </a:endParaRPr>
          </a:p>
        </p:txBody>
      </p:sp>
      <p:sp>
        <p:nvSpPr>
          <p:cNvPr id="4" name="Title 3"/>
          <p:cNvSpPr>
            <a:spLocks noGrp="1"/>
          </p:cNvSpPr>
          <p:nvPr>
            <p:ph type="title"/>
          </p:nvPr>
        </p:nvSpPr>
        <p:spPr/>
        <p:txBody>
          <a:bodyPr anchor="b" anchorCtr="0">
            <a:noAutofit/>
          </a:bodyPr>
          <a:lstStyle/>
          <a:p>
            <a:pPr marL="1588" lvl="1" indent="0"/>
            <a:r>
              <a:rPr lang="en-AU" sz="2400" kern="1200" dirty="0">
                <a:solidFill>
                  <a:srgbClr val="177F99"/>
                </a:solidFill>
                <a:latin typeface="Calibri"/>
                <a:cs typeface="Calibri"/>
              </a:rPr>
              <a:t>Navigating through the files</a:t>
            </a:r>
            <a:endParaRPr lang="en-AU" sz="2400" kern="1200" dirty="0">
              <a:solidFill>
                <a:srgbClr val="177F99"/>
              </a:solidFill>
              <a:latin typeface="Calibri"/>
              <a:ea typeface="+mn-ea"/>
              <a:cs typeface="Calibri"/>
            </a:endParaRPr>
          </a:p>
        </p:txBody>
      </p:sp>
      <p:sp>
        <p:nvSpPr>
          <p:cNvPr id="11" name="TextBox 10"/>
          <p:cNvSpPr txBox="1"/>
          <p:nvPr/>
        </p:nvSpPr>
        <p:spPr>
          <a:xfrm>
            <a:off x="485775" y="4658847"/>
            <a:ext cx="8229600" cy="1815882"/>
          </a:xfrm>
          <a:prstGeom prst="rect">
            <a:avLst/>
          </a:prstGeom>
          <a:solidFill>
            <a:schemeClr val="bg1"/>
          </a:solidFill>
        </p:spPr>
        <p:txBody>
          <a:bodyPr wrap="square" rtlCol="0">
            <a:spAutoFit/>
          </a:bodyPr>
          <a:lstStyle/>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Note 1 – When you select a particular program you will notice the spreadsheet tabs for the associated forms appear along the bottom of the workbook.</a:t>
            </a:r>
          </a:p>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Note 2 – If you need to select additional programs / forms you can navigate back to the main tab – by selecting the “Return to main to select more forms” button</a:t>
            </a:r>
          </a:p>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Note 3 – If you make a mistake by selecting the wrong program, you can return to the start (by selecting the “Start again!” button). Note this will hide all visible sheets (apart from the “Main” tab)</a:t>
            </a:r>
          </a:p>
        </p:txBody>
      </p:sp>
      <p:pic>
        <p:nvPicPr>
          <p:cNvPr id="5" name="Picture 4"/>
          <p:cNvPicPr>
            <a:picLocks noChangeAspect="1"/>
          </p:cNvPicPr>
          <p:nvPr/>
        </p:nvPicPr>
        <p:blipFill>
          <a:blip r:embed="rId2"/>
          <a:stretch>
            <a:fillRect/>
          </a:stretch>
        </p:blipFill>
        <p:spPr>
          <a:xfrm>
            <a:off x="1259144" y="1148914"/>
            <a:ext cx="6149573" cy="3362448"/>
          </a:xfrm>
          <a:prstGeom prst="rect">
            <a:avLst/>
          </a:prstGeom>
        </p:spPr>
      </p:pic>
    </p:spTree>
    <p:extLst>
      <p:ext uri="{BB962C8B-B14F-4D97-AF65-F5344CB8AC3E}">
        <p14:creationId xmlns:p14="http://schemas.microsoft.com/office/powerpoint/2010/main" val="3422489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3"/>
          </p:nvPr>
        </p:nvSpPr>
        <p:spPr/>
        <p:txBody>
          <a:bodyPr/>
          <a:lstStyle/>
          <a:p>
            <a:pPr>
              <a:defRPr/>
            </a:pPr>
            <a:fld id="{D7E63F93-6DB8-4183-A660-14D35A78079A}" type="slidenum">
              <a:rPr lang="en-AU" smtClean="0">
                <a:solidFill>
                  <a:srgbClr val="0F5262"/>
                </a:solidFill>
              </a:rPr>
              <a:pPr>
                <a:defRPr/>
              </a:pPr>
              <a:t>9</a:t>
            </a:fld>
            <a:endParaRPr lang="en-AU" dirty="0">
              <a:solidFill>
                <a:srgbClr val="0F5262"/>
              </a:solidFill>
            </a:endParaRPr>
          </a:p>
        </p:txBody>
      </p:sp>
      <p:sp>
        <p:nvSpPr>
          <p:cNvPr id="4" name="Title 3"/>
          <p:cNvSpPr>
            <a:spLocks noGrp="1"/>
          </p:cNvSpPr>
          <p:nvPr>
            <p:ph type="title"/>
          </p:nvPr>
        </p:nvSpPr>
        <p:spPr/>
        <p:txBody>
          <a:bodyPr anchor="b" anchorCtr="0">
            <a:noAutofit/>
          </a:bodyPr>
          <a:lstStyle/>
          <a:p>
            <a:pPr marL="1588" lvl="1" indent="0"/>
            <a:r>
              <a:rPr lang="en-AU" sz="2400" kern="1200" dirty="0">
                <a:solidFill>
                  <a:srgbClr val="177F99"/>
                </a:solidFill>
                <a:latin typeface="Calibri"/>
                <a:cs typeface="Calibri"/>
              </a:rPr>
              <a:t>Navigating through the files</a:t>
            </a:r>
            <a:endParaRPr lang="en-AU" sz="2400" kern="1200" dirty="0">
              <a:solidFill>
                <a:srgbClr val="177F99"/>
              </a:solidFill>
              <a:latin typeface="Calibri"/>
              <a:ea typeface="+mn-ea"/>
              <a:cs typeface="Calibri"/>
            </a:endParaRPr>
          </a:p>
        </p:txBody>
      </p:sp>
      <p:sp>
        <p:nvSpPr>
          <p:cNvPr id="11" name="TextBox 10"/>
          <p:cNvSpPr txBox="1"/>
          <p:nvPr/>
        </p:nvSpPr>
        <p:spPr>
          <a:xfrm>
            <a:off x="546364" y="4550150"/>
            <a:ext cx="8229600" cy="1815882"/>
          </a:xfrm>
          <a:prstGeom prst="rect">
            <a:avLst/>
          </a:prstGeom>
          <a:solidFill>
            <a:schemeClr val="bg1"/>
          </a:solidFill>
        </p:spPr>
        <p:txBody>
          <a:bodyPr wrap="square" rtlCol="0">
            <a:spAutoFit/>
          </a:bodyPr>
          <a:lstStyle/>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Occasionally you may be required to duplicate forms/worksheets (e.g. for an additional group). The security settings on the workbook do not prevent you from copying spreadsheets.</a:t>
            </a:r>
          </a:p>
          <a:p>
            <a:pPr fontAlgn="auto">
              <a:spcBef>
                <a:spcPts val="0"/>
              </a:spcBef>
              <a:spcAft>
                <a:spcPts val="0"/>
              </a:spcAft>
            </a:pP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Note 1 – right click on the spreadsheet to copy</a:t>
            </a:r>
          </a:p>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Note 2 – select option Move or Copy</a:t>
            </a:r>
          </a:p>
          <a:p>
            <a:pPr fontAlgn="auto">
              <a:spcBef>
                <a:spcPts val="0"/>
              </a:spcBef>
              <a:spcAft>
                <a:spcPts val="0"/>
              </a:spcAft>
            </a:pP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Note 3 – ensure checkbox is ticked and rename worksheet accordingly.</a:t>
            </a:r>
          </a:p>
        </p:txBody>
      </p:sp>
      <p:pic>
        <p:nvPicPr>
          <p:cNvPr id="6" name="Picture 5"/>
          <p:cNvPicPr>
            <a:picLocks noChangeAspect="1"/>
          </p:cNvPicPr>
          <p:nvPr/>
        </p:nvPicPr>
        <p:blipFill>
          <a:blip r:embed="rId2"/>
          <a:stretch>
            <a:fillRect/>
          </a:stretch>
        </p:blipFill>
        <p:spPr>
          <a:xfrm>
            <a:off x="1322676" y="1375614"/>
            <a:ext cx="5895975" cy="2800350"/>
          </a:xfrm>
          <a:prstGeom prst="rect">
            <a:avLst/>
          </a:prstGeom>
        </p:spPr>
      </p:pic>
    </p:spTree>
    <p:extLst>
      <p:ext uri="{BB962C8B-B14F-4D97-AF65-F5344CB8AC3E}">
        <p14:creationId xmlns:p14="http://schemas.microsoft.com/office/powerpoint/2010/main" val="2383248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3"/>
          </p:nvPr>
        </p:nvSpPr>
        <p:spPr/>
        <p:txBody>
          <a:bodyPr/>
          <a:lstStyle/>
          <a:p>
            <a:pPr>
              <a:defRPr/>
            </a:pPr>
            <a:fld id="{D7E63F93-6DB8-4183-A660-14D35A78079A}" type="slidenum">
              <a:rPr lang="en-AU" smtClean="0">
                <a:solidFill>
                  <a:srgbClr val="0F5262"/>
                </a:solidFill>
              </a:rPr>
              <a:pPr>
                <a:defRPr/>
              </a:pPr>
              <a:t>10</a:t>
            </a:fld>
            <a:endParaRPr lang="en-AU" dirty="0">
              <a:solidFill>
                <a:srgbClr val="0F5262"/>
              </a:solidFill>
            </a:endParaRPr>
          </a:p>
        </p:txBody>
      </p:sp>
      <p:sp>
        <p:nvSpPr>
          <p:cNvPr id="4" name="Title 3"/>
          <p:cNvSpPr>
            <a:spLocks noGrp="1"/>
          </p:cNvSpPr>
          <p:nvPr>
            <p:ph type="title"/>
          </p:nvPr>
        </p:nvSpPr>
        <p:spPr/>
        <p:txBody>
          <a:bodyPr anchor="b" anchorCtr="0">
            <a:noAutofit/>
          </a:bodyPr>
          <a:lstStyle/>
          <a:p>
            <a:pPr marL="1588" lvl="1" indent="0"/>
            <a:r>
              <a:rPr lang="en-AU" sz="2400" kern="1200" dirty="0">
                <a:solidFill>
                  <a:srgbClr val="177F99"/>
                </a:solidFill>
                <a:latin typeface="Calibri"/>
                <a:ea typeface="+mn-ea"/>
                <a:cs typeface="Calibri"/>
              </a:rPr>
              <a:t>SPT Form (formerly called the LPC)</a:t>
            </a:r>
          </a:p>
        </p:txBody>
      </p:sp>
      <p:sp>
        <p:nvSpPr>
          <p:cNvPr id="11" name="TextBox 10"/>
          <p:cNvSpPr txBox="1"/>
          <p:nvPr/>
        </p:nvSpPr>
        <p:spPr>
          <a:xfrm>
            <a:off x="485775" y="4025865"/>
            <a:ext cx="8229600" cy="2462213"/>
          </a:xfrm>
          <a:prstGeom prst="rect">
            <a:avLst/>
          </a:prstGeom>
          <a:solidFill>
            <a:schemeClr val="bg1"/>
          </a:solidFill>
        </p:spPr>
        <p:txBody>
          <a:bodyPr wrap="square" rtlCol="0">
            <a:spAutoFit/>
          </a:bodyPr>
          <a:lstStyle/>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The SPT (Student Progress Tool) form has been renamed from the previous LPC (Lesson Progress Chart) form. There have been slight changes to this form to improve data accuracy. </a:t>
            </a:r>
          </a:p>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Changes include data restrictions placed on cells to ensure no erroneous data is collected (for example the characters “&amp;”, “-”,”_” and space are disallowed). To accurately record a session where there has been a transition from one lesson to another, be sure to use the “/” to split the lessons (for example completed lesson 1 and part way through lesson 2 in a session would become “1/2.3”)</a:t>
            </a:r>
          </a:p>
          <a:p>
            <a:pPr fontAlgn="auto">
              <a:spcBef>
                <a:spcPts val="0"/>
              </a:spcBef>
              <a:spcAft>
                <a:spcPts val="0"/>
              </a:spcAft>
            </a:pP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If a lesson is registered as being “taught” or complete then the individual cell will turn light green. It is possible to register a maximum of two lessons in one session and the cell will turn dark green (</a:t>
            </a:r>
            <a:r>
              <a:rPr lang="en-AU" sz="1400" i="0" dirty="0" err="1">
                <a:solidFill>
                  <a:srgbClr val="3F3F3F"/>
                </a:solidFill>
                <a:latin typeface="Calibri"/>
              </a:rPr>
              <a:t>eg</a:t>
            </a:r>
            <a:r>
              <a:rPr lang="en-AU" sz="1400" i="0" dirty="0">
                <a:solidFill>
                  <a:srgbClr val="3F3F3F"/>
                </a:solidFill>
                <a:latin typeface="Calibri"/>
              </a:rPr>
              <a:t> 2/3 in above example).</a:t>
            </a:r>
          </a:p>
        </p:txBody>
      </p:sp>
      <p:pic>
        <p:nvPicPr>
          <p:cNvPr id="2" name="Picture 1"/>
          <p:cNvPicPr>
            <a:picLocks noChangeAspect="1"/>
          </p:cNvPicPr>
          <p:nvPr/>
        </p:nvPicPr>
        <p:blipFill>
          <a:blip r:embed="rId2"/>
          <a:stretch>
            <a:fillRect/>
          </a:stretch>
        </p:blipFill>
        <p:spPr>
          <a:xfrm>
            <a:off x="1106199" y="1040455"/>
            <a:ext cx="5689455" cy="2738566"/>
          </a:xfrm>
          <a:prstGeom prst="rect">
            <a:avLst/>
          </a:prstGeom>
        </p:spPr>
      </p:pic>
    </p:spTree>
    <p:extLst>
      <p:ext uri="{BB962C8B-B14F-4D97-AF65-F5344CB8AC3E}">
        <p14:creationId xmlns:p14="http://schemas.microsoft.com/office/powerpoint/2010/main" val="3200501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3"/>
          </p:nvPr>
        </p:nvSpPr>
        <p:spPr/>
        <p:txBody>
          <a:bodyPr/>
          <a:lstStyle/>
          <a:p>
            <a:pPr>
              <a:defRPr/>
            </a:pPr>
            <a:fld id="{D7E63F93-6DB8-4183-A660-14D35A78079A}" type="slidenum">
              <a:rPr lang="en-AU" smtClean="0">
                <a:solidFill>
                  <a:srgbClr val="0F5262"/>
                </a:solidFill>
              </a:rPr>
              <a:pPr>
                <a:defRPr/>
              </a:pPr>
              <a:t>11</a:t>
            </a:fld>
            <a:endParaRPr lang="en-AU" dirty="0">
              <a:solidFill>
                <a:srgbClr val="0F5262"/>
              </a:solidFill>
            </a:endParaRPr>
          </a:p>
        </p:txBody>
      </p:sp>
      <p:sp>
        <p:nvSpPr>
          <p:cNvPr id="4" name="Title 3"/>
          <p:cNvSpPr>
            <a:spLocks noGrp="1"/>
          </p:cNvSpPr>
          <p:nvPr>
            <p:ph type="title"/>
          </p:nvPr>
        </p:nvSpPr>
        <p:spPr/>
        <p:txBody>
          <a:bodyPr anchor="b" anchorCtr="0">
            <a:noAutofit/>
          </a:bodyPr>
          <a:lstStyle/>
          <a:p>
            <a:pPr marL="1588" lvl="1" indent="0"/>
            <a:r>
              <a:rPr lang="en-AU" sz="2400" kern="1200" dirty="0">
                <a:solidFill>
                  <a:srgbClr val="177F99"/>
                </a:solidFill>
                <a:latin typeface="Calibri"/>
                <a:cs typeface="Calibri"/>
              </a:rPr>
              <a:t>SPT Form (formerly called the LPC)</a:t>
            </a:r>
            <a:endParaRPr lang="en-AU" sz="2400" kern="1200" dirty="0">
              <a:solidFill>
                <a:srgbClr val="177F99"/>
              </a:solidFill>
              <a:latin typeface="Calibri"/>
              <a:ea typeface="+mn-ea"/>
              <a:cs typeface="Calibri"/>
            </a:endParaRPr>
          </a:p>
        </p:txBody>
      </p:sp>
      <p:sp>
        <p:nvSpPr>
          <p:cNvPr id="12" name="TextBox 11"/>
          <p:cNvSpPr txBox="1"/>
          <p:nvPr/>
        </p:nvSpPr>
        <p:spPr>
          <a:xfrm>
            <a:off x="485775" y="4980413"/>
            <a:ext cx="8229600" cy="307777"/>
          </a:xfrm>
          <a:prstGeom prst="rect">
            <a:avLst/>
          </a:prstGeom>
          <a:solidFill>
            <a:schemeClr val="bg1"/>
          </a:solidFill>
        </p:spPr>
        <p:txBody>
          <a:bodyPr wrap="square" rtlCol="0">
            <a:spAutoFit/>
          </a:bodyPr>
          <a:lstStyle/>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p:txBody>
      </p:sp>
      <p:sp>
        <p:nvSpPr>
          <p:cNvPr id="10" name="TextBox 9"/>
          <p:cNvSpPr txBox="1"/>
          <p:nvPr/>
        </p:nvSpPr>
        <p:spPr>
          <a:xfrm>
            <a:off x="570079" y="4334083"/>
            <a:ext cx="8229600" cy="2462213"/>
          </a:xfrm>
          <a:prstGeom prst="rect">
            <a:avLst/>
          </a:prstGeom>
          <a:solidFill>
            <a:schemeClr val="bg1"/>
          </a:solidFill>
        </p:spPr>
        <p:txBody>
          <a:bodyPr wrap="square" rtlCol="0">
            <a:spAutoFit/>
          </a:bodyPr>
          <a:lstStyle/>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Note 1 – Numbers with a decimal, letters combined with numbers or just letters are all valid data entry but “do not” contribute to the total of # lessons taught</a:t>
            </a:r>
          </a:p>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Note 2 – “Only whole numbers” contribute to the total of # lessons taught (cell will be highlighted in light green). It is possible to enter two whole numbers for the one session and it will be registered as two lessons taught (this is the maximum allowed for one session and will be highlighted in dark green)</a:t>
            </a:r>
          </a:p>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Note 3 – Total is auto calculated. In above the total is three (one sessions with one lesson taught/completed plus one session with two lessons taught).</a:t>
            </a:r>
          </a:p>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p:txBody>
      </p:sp>
      <p:pic>
        <p:nvPicPr>
          <p:cNvPr id="2" name="Picture 1"/>
          <p:cNvPicPr>
            <a:picLocks noChangeAspect="1"/>
          </p:cNvPicPr>
          <p:nvPr/>
        </p:nvPicPr>
        <p:blipFill>
          <a:blip r:embed="rId2"/>
          <a:stretch>
            <a:fillRect/>
          </a:stretch>
        </p:blipFill>
        <p:spPr>
          <a:xfrm>
            <a:off x="2709430" y="1134368"/>
            <a:ext cx="4286250" cy="2876550"/>
          </a:xfrm>
          <a:prstGeom prst="rect">
            <a:avLst/>
          </a:prstGeom>
        </p:spPr>
      </p:pic>
    </p:spTree>
    <p:extLst>
      <p:ext uri="{BB962C8B-B14F-4D97-AF65-F5344CB8AC3E}">
        <p14:creationId xmlns:p14="http://schemas.microsoft.com/office/powerpoint/2010/main" val="1226170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3"/>
          </p:nvPr>
        </p:nvSpPr>
        <p:spPr/>
        <p:txBody>
          <a:bodyPr/>
          <a:lstStyle/>
          <a:p>
            <a:pPr>
              <a:defRPr/>
            </a:pPr>
            <a:fld id="{D7E63F93-6DB8-4183-A660-14D35A78079A}" type="slidenum">
              <a:rPr lang="en-AU" smtClean="0">
                <a:solidFill>
                  <a:srgbClr val="0F5262"/>
                </a:solidFill>
              </a:rPr>
              <a:pPr>
                <a:defRPr/>
              </a:pPr>
              <a:t>12</a:t>
            </a:fld>
            <a:endParaRPr lang="en-AU" dirty="0">
              <a:solidFill>
                <a:srgbClr val="0F5262"/>
              </a:solidFill>
            </a:endParaRPr>
          </a:p>
        </p:txBody>
      </p:sp>
      <p:sp>
        <p:nvSpPr>
          <p:cNvPr id="4" name="Title 3"/>
          <p:cNvSpPr>
            <a:spLocks noGrp="1"/>
          </p:cNvSpPr>
          <p:nvPr>
            <p:ph type="title"/>
          </p:nvPr>
        </p:nvSpPr>
        <p:spPr/>
        <p:txBody>
          <a:bodyPr anchor="b" anchorCtr="0">
            <a:noAutofit/>
          </a:bodyPr>
          <a:lstStyle/>
          <a:p>
            <a:pPr marL="1588" lvl="1" indent="0"/>
            <a:r>
              <a:rPr lang="en-AU" sz="2400" kern="1200" dirty="0">
                <a:solidFill>
                  <a:srgbClr val="177F99"/>
                </a:solidFill>
                <a:latin typeface="Calibri"/>
                <a:cs typeface="Calibri"/>
              </a:rPr>
              <a:t>SPT Form (formerly called the LPC)</a:t>
            </a:r>
            <a:endParaRPr lang="en-AU" sz="2400" kern="1200" dirty="0">
              <a:solidFill>
                <a:srgbClr val="177F99"/>
              </a:solidFill>
              <a:latin typeface="Calibri"/>
              <a:ea typeface="+mn-ea"/>
              <a:cs typeface="Calibri"/>
            </a:endParaRPr>
          </a:p>
        </p:txBody>
      </p:sp>
      <p:sp>
        <p:nvSpPr>
          <p:cNvPr id="12" name="TextBox 11"/>
          <p:cNvSpPr txBox="1"/>
          <p:nvPr/>
        </p:nvSpPr>
        <p:spPr>
          <a:xfrm>
            <a:off x="485775" y="4980413"/>
            <a:ext cx="8229600" cy="307777"/>
          </a:xfrm>
          <a:prstGeom prst="rect">
            <a:avLst/>
          </a:prstGeom>
          <a:solidFill>
            <a:schemeClr val="bg1"/>
          </a:solidFill>
        </p:spPr>
        <p:txBody>
          <a:bodyPr wrap="square" rtlCol="0">
            <a:spAutoFit/>
          </a:bodyPr>
          <a:lstStyle/>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p:txBody>
      </p:sp>
      <p:sp>
        <p:nvSpPr>
          <p:cNvPr id="10" name="TextBox 9"/>
          <p:cNvSpPr txBox="1"/>
          <p:nvPr/>
        </p:nvSpPr>
        <p:spPr>
          <a:xfrm>
            <a:off x="580470" y="4549525"/>
            <a:ext cx="8229600" cy="954107"/>
          </a:xfrm>
          <a:prstGeom prst="rect">
            <a:avLst/>
          </a:prstGeom>
          <a:solidFill>
            <a:schemeClr val="bg1"/>
          </a:solidFill>
        </p:spPr>
        <p:txBody>
          <a:bodyPr wrap="square" rtlCol="0">
            <a:spAutoFit/>
          </a:bodyPr>
          <a:lstStyle/>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In example above, a teacher has completed four lesson (Lessons 1-4)</a:t>
            </a:r>
          </a:p>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The example on the left shows the incorrect way to enter the lessons completed. Please note that a whole number is required to be entered to register as complete</a:t>
            </a:r>
          </a:p>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p:txBody>
      </p:sp>
      <p:pic>
        <p:nvPicPr>
          <p:cNvPr id="5" name="Picture 4"/>
          <p:cNvPicPr>
            <a:picLocks noChangeAspect="1"/>
          </p:cNvPicPr>
          <p:nvPr/>
        </p:nvPicPr>
        <p:blipFill>
          <a:blip r:embed="rId2"/>
          <a:stretch>
            <a:fillRect/>
          </a:stretch>
        </p:blipFill>
        <p:spPr>
          <a:xfrm>
            <a:off x="1355580" y="1324181"/>
            <a:ext cx="6162675" cy="3009900"/>
          </a:xfrm>
          <a:prstGeom prst="rect">
            <a:avLst/>
          </a:prstGeom>
        </p:spPr>
      </p:pic>
    </p:spTree>
    <p:extLst>
      <p:ext uri="{BB962C8B-B14F-4D97-AF65-F5344CB8AC3E}">
        <p14:creationId xmlns:p14="http://schemas.microsoft.com/office/powerpoint/2010/main" val="1250219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3"/>
          </p:nvPr>
        </p:nvSpPr>
        <p:spPr/>
        <p:txBody>
          <a:bodyPr/>
          <a:lstStyle/>
          <a:p>
            <a:pPr>
              <a:defRPr/>
            </a:pPr>
            <a:fld id="{D7E63F93-6DB8-4183-A660-14D35A78079A}" type="slidenum">
              <a:rPr lang="en-AU" smtClean="0">
                <a:solidFill>
                  <a:srgbClr val="0F5262"/>
                </a:solidFill>
              </a:rPr>
              <a:pPr>
                <a:defRPr/>
              </a:pPr>
              <a:t>13</a:t>
            </a:fld>
            <a:endParaRPr lang="en-AU" dirty="0">
              <a:solidFill>
                <a:srgbClr val="0F5262"/>
              </a:solidFill>
            </a:endParaRPr>
          </a:p>
        </p:txBody>
      </p:sp>
      <p:sp>
        <p:nvSpPr>
          <p:cNvPr id="4" name="Title 3"/>
          <p:cNvSpPr>
            <a:spLocks noGrp="1"/>
          </p:cNvSpPr>
          <p:nvPr>
            <p:ph type="title"/>
          </p:nvPr>
        </p:nvSpPr>
        <p:spPr/>
        <p:txBody>
          <a:bodyPr anchor="b" anchorCtr="0">
            <a:noAutofit/>
          </a:bodyPr>
          <a:lstStyle/>
          <a:p>
            <a:pPr marL="1588" lvl="1" indent="0"/>
            <a:r>
              <a:rPr lang="en-AU" sz="2400" kern="1200" dirty="0">
                <a:solidFill>
                  <a:srgbClr val="177F99"/>
                </a:solidFill>
                <a:latin typeface="Calibri"/>
                <a:cs typeface="Calibri"/>
              </a:rPr>
              <a:t>SPT Form (formerly called the LPC)</a:t>
            </a:r>
            <a:endParaRPr lang="en-AU" sz="2400" kern="1200" dirty="0">
              <a:solidFill>
                <a:srgbClr val="177F99"/>
              </a:solidFill>
              <a:latin typeface="Calibri"/>
              <a:ea typeface="+mn-ea"/>
              <a:cs typeface="Calibri"/>
            </a:endParaRPr>
          </a:p>
        </p:txBody>
      </p:sp>
      <p:sp>
        <p:nvSpPr>
          <p:cNvPr id="12" name="TextBox 11"/>
          <p:cNvSpPr txBox="1"/>
          <p:nvPr/>
        </p:nvSpPr>
        <p:spPr>
          <a:xfrm>
            <a:off x="485775" y="4117413"/>
            <a:ext cx="8229600" cy="307777"/>
          </a:xfrm>
          <a:prstGeom prst="rect">
            <a:avLst/>
          </a:prstGeom>
          <a:solidFill>
            <a:schemeClr val="bg1"/>
          </a:solidFill>
        </p:spPr>
        <p:txBody>
          <a:bodyPr wrap="square" rtlCol="0">
            <a:spAutoFit/>
          </a:bodyPr>
          <a:lstStyle/>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p:txBody>
      </p:sp>
      <p:sp>
        <p:nvSpPr>
          <p:cNvPr id="8" name="TextBox 7"/>
          <p:cNvSpPr txBox="1"/>
          <p:nvPr/>
        </p:nvSpPr>
        <p:spPr>
          <a:xfrm>
            <a:off x="570079" y="4334083"/>
            <a:ext cx="8229600" cy="307777"/>
          </a:xfrm>
          <a:prstGeom prst="rect">
            <a:avLst/>
          </a:prstGeom>
          <a:solidFill>
            <a:schemeClr val="bg1"/>
          </a:solidFill>
        </p:spPr>
        <p:txBody>
          <a:bodyPr wrap="square" rtlCol="0">
            <a:spAutoFit/>
          </a:bodyPr>
          <a:lstStyle/>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Users will receive the above message if invalid data is entered.</a:t>
            </a:r>
          </a:p>
        </p:txBody>
      </p:sp>
      <p:pic>
        <p:nvPicPr>
          <p:cNvPr id="2" name="Picture 1"/>
          <p:cNvPicPr>
            <a:picLocks noChangeAspect="1"/>
          </p:cNvPicPr>
          <p:nvPr/>
        </p:nvPicPr>
        <p:blipFill>
          <a:blip r:embed="rId2"/>
          <a:stretch>
            <a:fillRect/>
          </a:stretch>
        </p:blipFill>
        <p:spPr>
          <a:xfrm>
            <a:off x="2558762" y="1604588"/>
            <a:ext cx="3714750" cy="1952625"/>
          </a:xfrm>
          <a:prstGeom prst="rect">
            <a:avLst/>
          </a:prstGeom>
        </p:spPr>
      </p:pic>
    </p:spTree>
    <p:extLst>
      <p:ext uri="{BB962C8B-B14F-4D97-AF65-F5344CB8AC3E}">
        <p14:creationId xmlns:p14="http://schemas.microsoft.com/office/powerpoint/2010/main" val="339481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3"/>
          </p:nvPr>
        </p:nvSpPr>
        <p:spPr/>
        <p:txBody>
          <a:bodyPr/>
          <a:lstStyle/>
          <a:p>
            <a:pPr>
              <a:defRPr/>
            </a:pPr>
            <a:fld id="{D7E63F93-6DB8-4183-A660-14D35A78079A}" type="slidenum">
              <a:rPr lang="en-AU" smtClean="0">
                <a:solidFill>
                  <a:srgbClr val="0F5262"/>
                </a:solidFill>
              </a:rPr>
              <a:pPr>
                <a:defRPr/>
              </a:pPr>
              <a:t>14</a:t>
            </a:fld>
            <a:endParaRPr lang="en-AU" dirty="0">
              <a:solidFill>
                <a:srgbClr val="0F5262"/>
              </a:solidFill>
            </a:endParaRPr>
          </a:p>
        </p:txBody>
      </p:sp>
      <p:sp>
        <p:nvSpPr>
          <p:cNvPr id="4" name="Title 3"/>
          <p:cNvSpPr>
            <a:spLocks noGrp="1"/>
          </p:cNvSpPr>
          <p:nvPr>
            <p:ph type="title"/>
          </p:nvPr>
        </p:nvSpPr>
        <p:spPr/>
        <p:txBody>
          <a:bodyPr anchor="b" anchorCtr="0">
            <a:noAutofit/>
          </a:bodyPr>
          <a:lstStyle/>
          <a:p>
            <a:pPr marL="1588" lvl="1" indent="0"/>
            <a:r>
              <a:rPr lang="en-AU" sz="2400" kern="1200" dirty="0">
                <a:solidFill>
                  <a:srgbClr val="177F99"/>
                </a:solidFill>
                <a:latin typeface="Calibri"/>
                <a:cs typeface="Calibri"/>
              </a:rPr>
              <a:t>SPT Form (formerly called the LPC)</a:t>
            </a:r>
            <a:endParaRPr lang="en-AU" sz="2400" kern="1200" dirty="0">
              <a:solidFill>
                <a:srgbClr val="177F99"/>
              </a:solidFill>
              <a:latin typeface="Calibri"/>
              <a:ea typeface="+mn-ea"/>
              <a:cs typeface="Calibri"/>
            </a:endParaRPr>
          </a:p>
        </p:txBody>
      </p:sp>
      <p:sp>
        <p:nvSpPr>
          <p:cNvPr id="12" name="TextBox 11"/>
          <p:cNvSpPr txBox="1"/>
          <p:nvPr/>
        </p:nvSpPr>
        <p:spPr>
          <a:xfrm>
            <a:off x="485775" y="4456814"/>
            <a:ext cx="8229600" cy="523220"/>
          </a:xfrm>
          <a:prstGeom prst="rect">
            <a:avLst/>
          </a:prstGeom>
          <a:solidFill>
            <a:schemeClr val="bg1"/>
          </a:solidFill>
        </p:spPr>
        <p:txBody>
          <a:bodyPr wrap="square" rtlCol="0">
            <a:spAutoFit/>
          </a:bodyPr>
          <a:lstStyle/>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Users can find other useful tips by hovering the arrow over cells where there is a comment (which is denoted by a small red triangle in the upper right hand corner of a cell </a:t>
            </a:r>
          </a:p>
        </p:txBody>
      </p:sp>
      <p:pic>
        <p:nvPicPr>
          <p:cNvPr id="5" name="Picture 4"/>
          <p:cNvPicPr>
            <a:picLocks noChangeAspect="1"/>
          </p:cNvPicPr>
          <p:nvPr/>
        </p:nvPicPr>
        <p:blipFill>
          <a:blip r:embed="rId2"/>
          <a:stretch>
            <a:fillRect/>
          </a:stretch>
        </p:blipFill>
        <p:spPr>
          <a:xfrm>
            <a:off x="1629641" y="1257733"/>
            <a:ext cx="4573731" cy="2836761"/>
          </a:xfrm>
          <a:prstGeom prst="rect">
            <a:avLst/>
          </a:prstGeom>
        </p:spPr>
      </p:pic>
    </p:spTree>
    <p:extLst>
      <p:ext uri="{BB962C8B-B14F-4D97-AF65-F5344CB8AC3E}">
        <p14:creationId xmlns:p14="http://schemas.microsoft.com/office/powerpoint/2010/main" val="1061258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3"/>
          </p:nvPr>
        </p:nvSpPr>
        <p:spPr/>
        <p:txBody>
          <a:bodyPr/>
          <a:lstStyle/>
          <a:p>
            <a:pPr>
              <a:defRPr/>
            </a:pPr>
            <a:fld id="{D7E63F93-6DB8-4183-A660-14D35A78079A}" type="slidenum">
              <a:rPr lang="en-AU" smtClean="0">
                <a:solidFill>
                  <a:srgbClr val="0F5262"/>
                </a:solidFill>
              </a:rPr>
              <a:pPr>
                <a:defRPr/>
              </a:pPr>
              <a:t>15</a:t>
            </a:fld>
            <a:endParaRPr lang="en-AU" dirty="0">
              <a:solidFill>
                <a:srgbClr val="0F5262"/>
              </a:solidFill>
            </a:endParaRPr>
          </a:p>
        </p:txBody>
      </p:sp>
      <p:sp>
        <p:nvSpPr>
          <p:cNvPr id="4" name="Title 3"/>
          <p:cNvSpPr>
            <a:spLocks noGrp="1"/>
          </p:cNvSpPr>
          <p:nvPr>
            <p:ph type="title"/>
          </p:nvPr>
        </p:nvSpPr>
        <p:spPr/>
        <p:txBody>
          <a:bodyPr anchor="b" anchorCtr="0">
            <a:noAutofit/>
          </a:bodyPr>
          <a:lstStyle/>
          <a:p>
            <a:pPr marL="1588" lvl="1" indent="0"/>
            <a:r>
              <a:rPr lang="en-AU" sz="2400" kern="1200" dirty="0">
                <a:solidFill>
                  <a:srgbClr val="177F99"/>
                </a:solidFill>
                <a:latin typeface="Calibri"/>
                <a:ea typeface="+mn-ea"/>
                <a:cs typeface="Calibri"/>
              </a:rPr>
              <a:t>Completion of other forms</a:t>
            </a:r>
          </a:p>
        </p:txBody>
      </p:sp>
      <p:sp>
        <p:nvSpPr>
          <p:cNvPr id="12" name="TextBox 11"/>
          <p:cNvSpPr txBox="1"/>
          <p:nvPr/>
        </p:nvSpPr>
        <p:spPr>
          <a:xfrm>
            <a:off x="352425" y="1521650"/>
            <a:ext cx="8362950" cy="1384995"/>
          </a:xfrm>
          <a:prstGeom prst="rect">
            <a:avLst/>
          </a:prstGeom>
          <a:solidFill>
            <a:schemeClr val="bg1"/>
          </a:solidFill>
        </p:spPr>
        <p:txBody>
          <a:bodyPr wrap="square" rtlCol="0">
            <a:spAutoFit/>
          </a:bodyPr>
          <a:lstStyle/>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r>
              <a:rPr lang="en-AU" sz="1400" i="0" dirty="0">
                <a:solidFill>
                  <a:srgbClr val="3F3F3F"/>
                </a:solidFill>
                <a:latin typeface="Calibri"/>
              </a:rPr>
              <a:t>For correct completion of all other forms associated with specific lessons, please refer to your training manual and/or contact you teaching coach</a:t>
            </a:r>
          </a:p>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a:p>
            <a:pPr marL="285750" indent="-285750" fontAlgn="auto">
              <a:spcBef>
                <a:spcPts val="0"/>
              </a:spcBef>
              <a:spcAft>
                <a:spcPts val="0"/>
              </a:spcAft>
              <a:buFont typeface="Arial" panose="020B0604020202020204" pitchFamily="34" charset="0"/>
              <a:buChar char="•"/>
            </a:pPr>
            <a:endParaRPr lang="en-AU" sz="1400" i="0" dirty="0">
              <a:solidFill>
                <a:srgbClr val="3F3F3F"/>
              </a:solidFill>
              <a:latin typeface="Calibri"/>
            </a:endParaRPr>
          </a:p>
        </p:txBody>
      </p:sp>
    </p:spTree>
    <p:extLst>
      <p:ext uri="{BB962C8B-B14F-4D97-AF65-F5344CB8AC3E}">
        <p14:creationId xmlns:p14="http://schemas.microsoft.com/office/powerpoint/2010/main" val="533562935"/>
      </p:ext>
    </p:extLst>
  </p:cSld>
  <p:clrMapOvr>
    <a:masterClrMapping/>
  </p:clrMapOvr>
</p:sld>
</file>

<file path=ppt/theme/theme1.xml><?xml version="1.0" encoding="utf-8"?>
<a:theme xmlns:a="http://schemas.openxmlformats.org/drawingml/2006/main" name="G2GSA PowerPoint Template">
  <a:themeElements>
    <a:clrScheme name="Good to Great">
      <a:dk1>
        <a:srgbClr val="3F3F3F"/>
      </a:dk1>
      <a:lt1>
        <a:sysClr val="window" lastClr="FFFFFF"/>
      </a:lt1>
      <a:dk2>
        <a:srgbClr val="177F99"/>
      </a:dk2>
      <a:lt2>
        <a:srgbClr val="F2F2F2"/>
      </a:lt2>
      <a:accent1>
        <a:srgbClr val="177F99"/>
      </a:accent1>
      <a:accent2>
        <a:srgbClr val="1EA4C4"/>
      </a:accent2>
      <a:accent3>
        <a:srgbClr val="FAA234"/>
      </a:accent3>
      <a:accent4>
        <a:srgbClr val="FBB561"/>
      </a:accent4>
      <a:accent5>
        <a:srgbClr val="FDBC14"/>
      </a:accent5>
      <a:accent6>
        <a:srgbClr val="FED05E"/>
      </a:accent6>
      <a:hlink>
        <a:srgbClr val="0000FF"/>
      </a:hlink>
      <a:folHlink>
        <a:srgbClr val="800080"/>
      </a:folHlink>
    </a:clrScheme>
    <a:fontScheme name="CYP">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2">
              <a:lumMod val="75000"/>
            </a:schemeClr>
          </a:solidFill>
        </a:ln>
      </a:spPr>
      <a:bodyPr anchor="ctr"/>
      <a:lstStyle>
        <a:defPPr algn="r">
          <a:defRPr sz="1100" dirty="0" smtClean="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rtlCol="0">
        <a:spAutoFit/>
      </a:bodyPr>
      <a:lstStyle>
        <a:defPPr algn="ctr">
          <a:defRPr sz="1600" i="0" dirty="0" smtClean="0">
            <a:solidFill>
              <a:srgbClr val="3F3F3F"/>
            </a:solidFill>
            <a:latin typeface="Calibri"/>
            <a:cs typeface="Calibri"/>
          </a:defRPr>
        </a:defPPr>
      </a:lstStyle>
    </a:txDef>
  </a:objectDefaults>
  <a:extraClrSchemeLst/>
  <a:extLst>
    <a:ext uri="{05A4C25C-085E-4340-85A3-A5531E510DB2}">
      <thm15:themeFamily xmlns:thm15="http://schemas.microsoft.com/office/thememl/2012/main" name="03. GGSA PowerPoint Template V02.potx" id="{9470C5E0-3D46-49D1-A4C0-CB2B7D14EC30}" vid="{8C8BA0E5-8B0C-4392-B86B-0A8DD2A1A00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581744E7159B49A8356C0CE93E8322" ma:contentTypeVersion="68" ma:contentTypeDescription="Create a new document." ma:contentTypeScope="" ma:versionID="5d0f8e72c48645e96a7022786f277116">
  <xsd:schema xmlns:xsd="http://www.w3.org/2001/XMLSchema" xmlns:xs="http://www.w3.org/2001/XMLSchema" xmlns:p="http://schemas.microsoft.com/office/2006/metadata/properties" xmlns:ns2="57fb03f4-929e-4d29-b303-a87e068400ed" xmlns:ns3="515f5425-9a1b-4621-946e-313c9245e8dc" targetNamespace="http://schemas.microsoft.com/office/2006/metadata/properties" ma:root="true" ma:fieldsID="bea2b7018867ee9f7e52745ed06e4501" ns2:_="" ns3:_="">
    <xsd:import namespace="57fb03f4-929e-4d29-b303-a87e068400ed"/>
    <xsd:import namespace="515f5425-9a1b-4621-946e-313c9245e8dc"/>
    <xsd:element name="properties">
      <xsd:complexType>
        <xsd:sequence>
          <xsd:element name="documentManagement">
            <xsd:complexType>
              <xsd:all>
                <xsd:element ref="ns2:Request" minOccurs="0"/>
                <xsd:element ref="ns2:_Flow_SignoffStatus" minOccurs="0"/>
                <xsd:element ref="ns2:Sign_x002d_off_x0020_Date" minOccurs="0"/>
                <xsd:element ref="ns2:Product_x0020_Suite_x0020_Generic_x0020_Name" minOccurs="0"/>
                <xsd:element ref="ns2:Action" minOccurs="0"/>
                <xsd:element ref="ns2:auditController" minOccurs="0"/>
                <xsd:element ref="ns2:auditStorage" minOccurs="0"/>
                <xsd:element ref="ns2:auditStatus" minOccurs="0"/>
                <xsd:element ref="ns2:Audit_x0020_History" minOccurs="0"/>
                <xsd:element ref="ns2:Review" minOccurs="0"/>
                <xsd:element ref="ns2:Product_x0020_Store_x0020_Path" minOccurs="0"/>
                <xsd:element ref="ns2:Product_x0020_Store_x0020_Final_x0020_Name" minOccurs="0"/>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3:_dlc_DocId" minOccurs="0"/>
                <xsd:element ref="ns3:_dlc_DocIdUrl" minOccurs="0"/>
                <xsd:element ref="ns3:_dlc_DocIdPersistId"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fb03f4-929e-4d29-b303-a87e068400ed" elementFormDefault="qualified">
    <xsd:import namespace="http://schemas.microsoft.com/office/2006/documentManagement/types"/>
    <xsd:import namespace="http://schemas.microsoft.com/office/infopath/2007/PartnerControls"/>
    <xsd:element name="Request" ma:index="1" nillable="true" ma:displayName="Request" ma:format="Hyperlink" ma:internalName="Request">
      <xsd:complexType>
        <xsd:complexContent>
          <xsd:extension base="dms:URL">
            <xsd:sequence>
              <xsd:element name="Url" type="dms:ValidUrl" minOccurs="0" nillable="true"/>
              <xsd:element name="Description" type="xsd:string" nillable="true"/>
            </xsd:sequence>
          </xsd:extension>
        </xsd:complexContent>
      </xsd:complexType>
    </xsd:element>
    <xsd:element name="_Flow_SignoffStatus" ma:index="3" nillable="true" ma:displayName="Sign-off status" ma:internalName="Sign_x002d_off_x0020_status" ma:readOnly="false">
      <xsd:simpleType>
        <xsd:restriction base="dms:Text"/>
      </xsd:simpleType>
    </xsd:element>
    <xsd:element name="Sign_x002d_off_x0020_Date" ma:index="4" nillable="true" ma:displayName="Sign-off Date" ma:format="DateOnly" ma:internalName="Sign_x002d_off_x0020_Date">
      <xsd:simpleType>
        <xsd:restriction base="dms:DateTime"/>
      </xsd:simpleType>
    </xsd:element>
    <xsd:element name="Product_x0020_Suite_x0020_Generic_x0020_Name" ma:index="5" nillable="true" ma:displayName="Product Suite Generic Name" ma:description="This is the category or generic name for the document in the product suite, should this document need to go into our product suite." ma:format="Dropdown" ma:internalName="Product_x0020_Suite_x0020_Generic_x0020_Name" ma:readOnly="false">
      <xsd:simpleType>
        <xsd:restriction base="dms:Choice">
          <xsd:enumeration value="poster"/>
          <xsd:enumeration value="infoshare"/>
          <xsd:enumeration value="decision matrix"/>
          <xsd:enumeration value="flyer"/>
          <xsd:enumeration value="guide"/>
          <xsd:enumeration value="manual"/>
          <xsd:enumeration value="schedule"/>
          <xsd:enumeration value="calendar"/>
          <xsd:enumeration value="parent agreement"/>
          <xsd:enumeration value="form"/>
          <xsd:enumeration value="contract"/>
          <xsd:enumeration value="award"/>
          <xsd:enumeration value="template"/>
          <xsd:enumeration value="presentation"/>
          <xsd:enumeration value="brochure"/>
          <xsd:enumeration value="video"/>
          <xsd:enumeration value="survey"/>
          <xsd:enumeration value="database"/>
          <xsd:enumeration value="report"/>
          <xsd:enumeration value="proforma letter"/>
          <xsd:enumeration value="booklet"/>
        </xsd:restriction>
      </xsd:simpleType>
    </xsd:element>
    <xsd:element name="Action" ma:index="6" nillable="true" ma:displayName="Action" ma:description="Does this document require actions such as updating or moving or recreating in our product suite" ma:internalName="Action" ma:readOnly="false">
      <xsd:simpleType>
        <xsd:restriction base="dms:Note">
          <xsd:maxLength value="255"/>
        </xsd:restriction>
      </xsd:simpleType>
    </xsd:element>
    <xsd:element name="auditController" ma:index="7" nillable="true" ma:displayName="Controller" ma:description="The Document Controller is responsible for the management and authorisation for the document" ma:list="UserInfo" ma:SharePointGroup="0" ma:internalName="auditControll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uditStorage" ma:index="8" nillable="true" ma:displayName="Storage" ma:description="Storage identifier (e.g. 3-1-1-5 using the numbers at the start of the folder and subfolders file is located)" ma:internalName="auditStorage" ma:readOnly="false">
      <xsd:simpleType>
        <xsd:restriction base="dms:Text">
          <xsd:maxLength value="255"/>
        </xsd:restriction>
      </xsd:simpleType>
    </xsd:element>
    <xsd:element name="auditStatus" ma:index="9" nillable="true" ma:displayName="Status" ma:description="Document life cycle status" ma:internalName="auditStatus">
      <xsd:simpleType>
        <xsd:restriction base="dms:Text">
          <xsd:maxLength value="255"/>
        </xsd:restriction>
      </xsd:simpleType>
    </xsd:element>
    <xsd:element name="Audit_x0020_History" ma:index="10" nillable="true" ma:displayName="Review History" ma:description="Provides a link to view all previous audits on the file in the Document Management system" ma:internalName="Audit_x0020_History">
      <xsd:simpleType>
        <xsd:restriction base="dms:Text">
          <xsd:maxLength value="255"/>
        </xsd:restriction>
      </xsd:simpleType>
    </xsd:element>
    <xsd:element name="Review" ma:index="11" nillable="true" ma:displayName="Send Request" ma:internalName="Review">
      <xsd:simpleType>
        <xsd:restriction base="dms:Text">
          <xsd:maxLength value="255"/>
        </xsd:restriction>
      </xsd:simpleType>
    </xsd:element>
    <xsd:element name="Product_x0020_Store_x0020_Path" ma:index="12" nillable="true" ma:displayName="Product Store Folder" ma:description="This is the folder the final version of document should be stored" ma:internalName="Product_x0020_Store_x0020_Path" ma:readOnly="false">
      <xsd:simpleType>
        <xsd:restriction base="dms:Text">
          <xsd:maxLength value="255"/>
        </xsd:restriction>
      </xsd:simpleType>
    </xsd:element>
    <xsd:element name="Product_x0020_Store_x0020_Final_x0020_Name" ma:index="13" nillable="true" ma:displayName="Product Store Final Name" ma:description="This is the final file name without extension that is stored in the Product Store" ma:internalName="Product_x0020_Store_x0020_Final_x0020_Name" ma:readOnly="false">
      <xsd:simpleType>
        <xsd:restriction base="dms:Text">
          <xsd:maxLength value="255"/>
        </xsd:restriction>
      </xsd:simpleType>
    </xsd:element>
    <xsd:element name="MediaServiceMetadata" ma:index="17" nillable="true" ma:displayName="MediaServiceMetadata" ma:hidden="true" ma:internalName="MediaServiceMetadata" ma:readOnly="true">
      <xsd:simpleType>
        <xsd:restriction base="dms:Note"/>
      </xsd:simpleType>
    </xsd:element>
    <xsd:element name="MediaServiceFastMetadata" ma:index="18" nillable="true" ma:displayName="MediaServiceFastMetadata" ma:hidden="true" ma:internalName="MediaServiceFastMetadata" ma:readOnly="true">
      <xsd:simpleType>
        <xsd:restriction base="dms:Note"/>
      </xsd:simpleType>
    </xsd:element>
    <xsd:element name="MediaServiceDateTaken" ma:index="19" nillable="true" ma:displayName="MediaServiceDateTaken" ma:hidden="true" ma:internalName="MediaServiceDateTaken" ma:readOnly="true">
      <xsd:simpleType>
        <xsd:restriction base="dms:Text"/>
      </xsd:simpleType>
    </xsd:element>
    <xsd:element name="MediaServiceAutoTags" ma:index="20" nillable="true" ma:displayName="Tags" ma:hidden="true" ma:internalName="MediaServiceAutoTags" ma:readOnly="true">
      <xsd:simpleType>
        <xsd:restriction base="dms:Text"/>
      </xsd:simpleType>
    </xsd:element>
    <xsd:element name="MediaServiceOCR" ma:index="21" nillable="true" ma:displayName="Extracted Text" ma:hidden="true" ma:internalName="MediaServiceOCR" ma:readOnly="true">
      <xsd:simpleType>
        <xsd:restriction base="dms:Note"/>
      </xsd:simpleType>
    </xsd:element>
    <xsd:element name="MediaServiceLocation" ma:index="22" nillable="true" ma:displayName="Location" ma:hidden="true" ma:internalName="MediaServiceLocation" ma:readOnly="true">
      <xsd:simpleType>
        <xsd:restriction base="dms:Text"/>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element name="MediaServiceAutoKeyPoints" ma:index="27" nillable="true" ma:displayName="MediaServiceAutoKeyPoints" ma:hidden="true" ma:internalName="MediaServiceAutoKeyPoints" ma:readOnly="true">
      <xsd:simpleType>
        <xsd:restriction base="dms:Note"/>
      </xsd:simpleType>
    </xsd:element>
    <xsd:element name="MediaServiceKeyPoints" ma:index="28" nillable="true" ma:displayName="KeyPoints" ma:hidden="true" ma:internalName="MediaServiceKeyPoints" ma:readOnly="true">
      <xsd:simpleType>
        <xsd:restriction base="dms:Note"/>
      </xsd:simpleType>
    </xsd:element>
    <xsd:element name="MediaLengthInSeconds" ma:index="35" nillable="true" ma:displayName="Length (seconds)" ma:internalName="MediaLengthInSeconds" ma:readOnly="true">
      <xsd:simpleType>
        <xsd:restriction base="dms:Unknown"/>
      </xsd:simpleType>
    </xsd:element>
    <xsd:element name="lcf76f155ced4ddcb4097134ff3c332f" ma:index="37" nillable="true" ma:taxonomy="true" ma:internalName="lcf76f155ced4ddcb4097134ff3c332f" ma:taxonomyFieldName="MediaServiceImageTags" ma:displayName="Image Tags" ma:readOnly="false" ma:fieldId="{5cf76f15-5ced-4ddc-b409-7134ff3c332f}" ma:taxonomyMulti="true" ma:sspId="23a52850-eb8e-4fa7-a03f-de41acfdcd0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15f5425-9a1b-4621-946e-313c9245e8dc" elementFormDefault="qualified">
    <xsd:import namespace="http://schemas.microsoft.com/office/2006/documentManagement/types"/>
    <xsd:import namespace="http://schemas.microsoft.com/office/infopath/2007/PartnerControls"/>
    <xsd:element name="SharedWithUsers" ma:index="23"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hidden="true" ma:internalName="SharedWithDetails" ma:readOnly="true">
      <xsd:simpleType>
        <xsd:restriction base="dms:Note"/>
      </xsd:simpleType>
    </xsd:element>
    <xsd:element name="_dlc_DocId" ma:index="29" nillable="true" ma:displayName="Document ID Value" ma:description="The value of the document ID assigned to this item." ma:hidden="true" ma:internalName="_dlc_DocId" ma:readOnly="false">
      <xsd:simpleType>
        <xsd:restriction base="dms:Text"/>
      </xsd:simpleType>
    </xsd:element>
    <xsd:element name="_dlc_DocIdUrl" ma:index="30" nillable="true" ma:displayName="Document ID" ma:description="Permanent link to this document." ma:hidden="true" ma:internalName="_dlc_DocId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1" nillable="true" ma:displayName="Persist ID" ma:description="Keep ID on add." ma:hidden="true" ma:internalName="_dlc_DocIdPersistId" ma:readOnly="false">
      <xsd:simpleType>
        <xsd:restriction base="dms:Boolean"/>
      </xsd:simpleType>
    </xsd:element>
    <xsd:element name="TaxCatchAll" ma:index="38" nillable="true" ma:displayName="Taxonomy Catch All Column" ma:hidden="true" ma:list="{bd515131-df8b-4ab7-b435-d7b79425477d}" ma:internalName="TaxCatchAll" ma:showField="CatchAllData" ma:web="515f5425-9a1b-4621-946e-313c9245e8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F079873C6E3AB4EACD63ED1E8B5A8E2" ma:contentTypeVersion="21" ma:contentTypeDescription="Create a new document." ma:contentTypeScope="" ma:versionID="12dadd9e49a268dc1179cee63262baef">
  <xsd:schema xmlns:xsd="http://www.w3.org/2001/XMLSchema" xmlns:xs="http://www.w3.org/2001/XMLSchema" xmlns:p="http://schemas.microsoft.com/office/2006/metadata/properties" xmlns:ns2="5b26b094-24a4-4ccd-b7e3-3edda354eb3c" xmlns:ns3="b1c3f57c-7c49-4651-ad41-fce25e67615e" targetNamespace="http://schemas.microsoft.com/office/2006/metadata/properties" ma:root="true" ma:fieldsID="9a8362496abbe6d30b8f1cbf91731fbe" ns2:_="" ns3:_="">
    <xsd:import namespace="5b26b094-24a4-4ccd-b7e3-3edda354eb3c"/>
    <xsd:import namespace="b1c3f57c-7c49-4651-ad41-fce25e67615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2:_dlc_DocId" minOccurs="0"/>
                <xsd:element ref="ns2:_dlc_DocIdUrl" minOccurs="0"/>
                <xsd:element ref="ns2:_dlc_DocIdPersistId"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_Flow_SignoffStatus" minOccurs="0"/>
                <xsd:element ref="ns3:ReviewedbyNP"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26b094-24a4-4ccd-b7e3-3edda354eb3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_dlc_DocId" ma:index="12" nillable="true" ma:displayName="Document ID Value" ma:description="The value of the document ID assigned to this item." ma:indexed="true" ma:internalName="_dlc_DocId" ma:readOnly="true">
      <xsd:simpleType>
        <xsd:restriction base="dms:Text"/>
      </xsd:simpleType>
    </xsd:element>
    <xsd:element name="_dlc_DocIdUrl" ma:index="1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4" nillable="true" ma:displayName="Persist ID" ma:description="Keep ID on add." ma:hidden="true" ma:internalName="_dlc_DocIdPersistId" ma:readOnly="true">
      <xsd:simpleType>
        <xsd:restriction base="dms:Boolean"/>
      </xsd:simpleType>
    </xsd:element>
    <xsd:element name="TaxCatchAll" ma:index="17" nillable="true" ma:displayName="Taxonomy Catch All Column" ma:hidden="true" ma:list="{8b671d25-694d-439f-9863-07d436487715}" ma:internalName="TaxCatchAll" ma:showField="CatchAllData" ma:web="5b26b094-24a4-4ccd-b7e3-3edda354eb3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1c3f57c-7c49-4651-ad41-fce25e67615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23a52850-eb8e-4fa7-a03f-de41acfdcd0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_Flow_SignoffStatus" ma:index="23" nillable="true" ma:displayName="Sign-off status" ma:internalName="Sign_x002d_off_x0020_status">
      <xsd:simpleType>
        <xsd:restriction base="dms:Text"/>
      </xsd:simpleType>
    </xsd:element>
    <xsd:element name="ReviewedbyNP" ma:index="24" nillable="true" ma:displayName="Reviewed by NP" ma:default="0" ma:description="Noel please select Yes if you have reviewed. Sam" ma:format="Dropdown" ma:internalName="ReviewedbyNP">
      <xsd:simpleType>
        <xsd:restriction base="dms:Boolea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documentManagement>
    <lcf76f155ced4ddcb4097134ff3c332f xmlns="b1c3f57c-7c49-4651-ad41-fce25e67615e">
      <Terms xmlns="http://schemas.microsoft.com/office/infopath/2007/PartnerControls"/>
    </lcf76f155ced4ddcb4097134ff3c332f>
    <TaxCatchAll xmlns="5b26b094-24a4-4ccd-b7e3-3edda354eb3c" xsi:nil="true"/>
    <ReviewedbyNP xmlns="b1c3f57c-7c49-4651-ad41-fce25e67615e">false</ReviewedbyNP>
    <_Flow_SignoffStatus xmlns="b1c3f57c-7c49-4651-ad41-fce25e67615e" xsi:nil="true"/>
    <_dlc_DocId xmlns="5b26b094-24a4-4ccd-b7e3-3edda354eb3c">GGSAWS-273948688-322422</_dlc_DocId>
    <_dlc_DocIdUrl xmlns="5b26b094-24a4-4ccd-b7e3-3edda354eb3c">
      <Url>https://ggsaus.sharepoint.com/sites/WebShare/_layouts/15/DocIdRedir.aspx?ID=GGSAWS-273948688-322422</Url>
      <Description>GGSAWS-273948688-322422</Description>
    </_dlc_DocIdUrl>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A9965D5-CE14-4A4B-82B5-22178D042B4A}"/>
</file>

<file path=customXml/itemProps2.xml><?xml version="1.0" encoding="utf-8"?>
<ds:datastoreItem xmlns:ds="http://schemas.openxmlformats.org/officeDocument/2006/customXml" ds:itemID="{A126B2F9-9E5E-47F6-8BD5-9996CAB193A4}">
  <ds:schemaRefs>
    <ds:schemaRef ds:uri="http://schemas.microsoft.com/sharepoint/v3/contenttype/forms"/>
  </ds:schemaRefs>
</ds:datastoreItem>
</file>

<file path=customXml/itemProps3.xml><?xml version="1.0" encoding="utf-8"?>
<ds:datastoreItem xmlns:ds="http://schemas.openxmlformats.org/officeDocument/2006/customXml" ds:itemID="{0A184511-1DEB-4785-A3F8-5E354207087F}"/>
</file>

<file path=customXml/itemProps4.xml><?xml version="1.0" encoding="utf-8"?>
<ds:datastoreItem xmlns:ds="http://schemas.openxmlformats.org/officeDocument/2006/customXml" ds:itemID="{ECCA1584-9CA9-46D4-BE44-1AD376E0FB8E}">
  <ds:schemaRefs>
    <ds:schemaRef ds:uri="515f5425-9a1b-4621-946e-313c9245e8dc"/>
    <ds:schemaRef ds:uri="http://purl.org/dc/elements/1.1/"/>
    <ds:schemaRef ds:uri="http://schemas.microsoft.com/office/2006/documentManagement/types"/>
    <ds:schemaRef ds:uri="http://schemas.microsoft.com/office/infopath/2007/PartnerControls"/>
    <ds:schemaRef ds:uri="http://purl.org/dc/dcmitype/"/>
    <ds:schemaRef ds:uri="http://purl.org/dc/terms/"/>
    <ds:schemaRef ds:uri="57fb03f4-929e-4d29-b303-a87e068400ed"/>
    <ds:schemaRef ds:uri="http://schemas.openxmlformats.org/package/2006/metadata/core-properties"/>
    <ds:schemaRef ds:uri="http://schemas.microsoft.com/office/2006/metadata/properties"/>
    <ds:schemaRef ds:uri="http://www.w3.org/XML/1998/namespace"/>
  </ds:schemaRefs>
</ds:datastoreItem>
</file>

<file path=customXml/itemProps5.xml><?xml version="1.0" encoding="utf-8"?>
<ds:datastoreItem xmlns:ds="http://schemas.openxmlformats.org/officeDocument/2006/customXml" ds:itemID="{C8A101D9-B9A0-42BB-8BEC-696A5BD7B22C}"/>
</file>

<file path=docProps/app.xml><?xml version="1.0" encoding="utf-8"?>
<Properties xmlns="http://schemas.openxmlformats.org/officeDocument/2006/extended-properties" xmlns:vt="http://schemas.openxmlformats.org/officeDocument/2006/docPropsVTypes">
  <Template>GGSA PowerPoint Template V2.1 20180319</Template>
  <TotalTime>1637</TotalTime>
  <Words>1206</Words>
  <Application>Microsoft Office PowerPoint</Application>
  <PresentationFormat>On-screen Show (4:3)</PresentationFormat>
  <Paragraphs>111</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vt:lpstr>
      <vt:lpstr>Calibri</vt:lpstr>
      <vt:lpstr>Gotham Book</vt:lpstr>
      <vt:lpstr>Gotham Light</vt:lpstr>
      <vt:lpstr>Wingdings 2</vt:lpstr>
      <vt:lpstr>G2GSA PowerPoint Template</vt:lpstr>
      <vt:lpstr>Using the Student Progress Tool (SPT)</vt:lpstr>
      <vt:lpstr>Contents</vt:lpstr>
      <vt:lpstr>SPT (Student Progress Tool) introduction</vt:lpstr>
      <vt:lpstr>General notes</vt:lpstr>
      <vt:lpstr>General notes</vt:lpstr>
      <vt:lpstr>Location and downloading file</vt:lpstr>
      <vt:lpstr>Navigating through the files</vt:lpstr>
      <vt:lpstr>Navigating through the files</vt:lpstr>
      <vt:lpstr>Navigating through the files</vt:lpstr>
      <vt:lpstr>Navigating through the files</vt:lpstr>
      <vt:lpstr>SPT Form (formerly called the LPC)</vt:lpstr>
      <vt:lpstr>SPT Form (formerly called the LPC)</vt:lpstr>
      <vt:lpstr>SPT Form (formerly called the LPC)</vt:lpstr>
      <vt:lpstr>SPT Form (formerly called the LPC)</vt:lpstr>
      <vt:lpstr>SPT Form (formerly called the LPC)</vt:lpstr>
      <vt:lpstr>Completion of other forms</vt:lpstr>
    </vt:vector>
  </TitlesOfParts>
  <Company>Cape York Partnerships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title</dc:title>
  <dc:subject>Parenting</dc:subject>
  <dc:creator>Katherine Schnieder</dc:creator>
  <cp:keywords>Parenting</cp:keywords>
  <cp:lastModifiedBy>Chris Kohn</cp:lastModifiedBy>
  <cp:revision>73</cp:revision>
  <cp:lastPrinted>2020-01-07T16:26:58Z</cp:lastPrinted>
  <dcterms:created xsi:type="dcterms:W3CDTF">2018-05-22T04:22:15Z</dcterms:created>
  <dcterms:modified xsi:type="dcterms:W3CDTF">2021-01-18T00:20:04Z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0x010100CF079873C6E3AB4EACD63ED1E8B5A8E2</vt:lpwstr>
  </property>
  <property fmtid="{D5CDD505-2E9C-101B-9397-08002B2CF9AE}" pid="3" name="Order">
    <vt:r8>889600</vt:r8>
  </property>
  <property fmtid="{D5CDD505-2E9C-101B-9397-08002B2CF9AE}" pid="4" name="_dlc_DocIdItemGuid">
    <vt:lpwstr>483e2d12-f564-43c2-8b34-f8154df38fae</vt:lpwstr>
  </property>
  <property fmtid="{D5CDD505-2E9C-101B-9397-08002B2CF9AE}" pid="5" name="dcProductDevelopment">
    <vt:bool>false</vt:bool>
  </property>
  <property fmtid="{D5CDD505-2E9C-101B-9397-08002B2CF9AE}" pid="6" name="dcInternalEvaluationLibrary">
    <vt:bool>false</vt:bool>
  </property>
  <property fmtid="{D5CDD505-2E9C-101B-9397-08002B2CF9AE}" pid="7" name="dcMarketingServices">
    <vt:bool>false</vt:bool>
  </property>
  <property fmtid="{D5CDD505-2E9C-101B-9397-08002B2CF9AE}" pid="8" name="dcIntranet">
    <vt:bool>false</vt:bool>
  </property>
  <property fmtid="{D5CDD505-2E9C-101B-9397-08002B2CF9AE}" pid="9" name="dcExternalEvaluationLibrary">
    <vt:bool>false</vt:bool>
  </property>
  <property fmtid="{D5CDD505-2E9C-101B-9397-08002B2CF9AE}" pid="10" name="dcSchoolsAllStaff">
    <vt:bool>false</vt:bool>
  </property>
  <property fmtid="{D5CDD505-2E9C-101B-9397-08002B2CF9AE}" pid="11" name="dcDirectors">
    <vt:bool>false</vt:bool>
  </property>
  <property fmtid="{D5CDD505-2E9C-101B-9397-08002B2CF9AE}" pid="12" name="dcGreatTeachingPortal">
    <vt:bool>false</vt:bool>
  </property>
  <property fmtid="{D5CDD505-2E9C-101B-9397-08002B2CF9AE}" pid="13" name="dcSchoolPrincipals">
    <vt:bool>false</vt:bool>
  </property>
  <property fmtid="{D5CDD505-2E9C-101B-9397-08002B2CF9AE}" pid="14" name="dcBrochureStand">
    <vt:bool>false</vt:bool>
  </property>
  <property fmtid="{D5CDD505-2E9C-101B-9397-08002B2CF9AE}" pid="15" name="dcWebsite">
    <vt:bool>false</vt:bool>
  </property>
  <property fmtid="{D5CDD505-2E9C-101B-9397-08002B2CF9AE}" pid="16" name="dcDigitalDatabase">
    <vt:bool>false</vt:bool>
  </property>
  <property fmtid="{D5CDD505-2E9C-101B-9397-08002B2CF9AE}" pid="17" name="dcProductFolders">
    <vt:bool>false</vt:bool>
  </property>
  <property fmtid="{D5CDD505-2E9C-101B-9397-08002B2CF9AE}" pid="18" name="dcCEOSocialMedia">
    <vt:bool>false</vt:bool>
  </property>
  <property fmtid="{D5CDD505-2E9C-101B-9397-08002B2CF9AE}" pid="19" name="dcBusinessServices">
    <vt:bool>false</vt:bool>
  </property>
  <property fmtid="{D5CDD505-2E9C-101B-9397-08002B2CF9AE}" pid="20" name="dcInfoHub">
    <vt:bool>false</vt:bool>
  </property>
  <property fmtid="{D5CDD505-2E9C-101B-9397-08002B2CF9AE}" pid="21" name="dcManagement">
    <vt:bool>false</vt:bool>
  </property>
  <property fmtid="{D5CDD505-2E9C-101B-9397-08002B2CF9AE}" pid="22" name="dcSchoolPartnerships">
    <vt:bool>false</vt:bool>
  </property>
  <property fmtid="{D5CDD505-2E9C-101B-9397-08002B2CF9AE}" pid="23" name="dcCurriculumResourceLibrary">
    <vt:bool>false</vt:bool>
  </property>
  <property fmtid="{D5CDD505-2E9C-101B-9397-08002B2CF9AE}" pid="24" name="dcAllGGSAStaff">
    <vt:bool>false</vt:bool>
  </property>
  <property fmtid="{D5CDD505-2E9C-101B-9397-08002B2CF9AE}" pid="25" name="dcSocialMedia">
    <vt:bool>false</vt:bool>
  </property>
  <property fmtid="{D5CDD505-2E9C-101B-9397-08002B2CF9AE}" pid="26" name="xd_ProgID">
    <vt:lpwstr/>
  </property>
  <property fmtid="{D5CDD505-2E9C-101B-9397-08002B2CF9AE}" pid="27" name="_dlc_DocId">
    <vt:lpwstr>GGSAPD-1028343255-8896</vt:lpwstr>
  </property>
  <property fmtid="{D5CDD505-2E9C-101B-9397-08002B2CF9AE}" pid="28" name="_SourceUrl">
    <vt:lpwstr/>
  </property>
  <property fmtid="{D5CDD505-2E9C-101B-9397-08002B2CF9AE}" pid="29" name="_ColorHex">
    <vt:lpwstr/>
  </property>
  <property fmtid="{D5CDD505-2E9C-101B-9397-08002B2CF9AE}" pid="30" name="_SharedFileIndex">
    <vt:lpwstr/>
  </property>
  <property fmtid="{D5CDD505-2E9C-101B-9397-08002B2CF9AE}" pid="31" name="ComplianceAssetId">
    <vt:lpwstr/>
  </property>
  <property fmtid="{D5CDD505-2E9C-101B-9397-08002B2CF9AE}" pid="32" name="TemplateUrl">
    <vt:lpwstr/>
  </property>
  <property fmtid="{D5CDD505-2E9C-101B-9397-08002B2CF9AE}" pid="33" name="_ExtendedDescription">
    <vt:lpwstr/>
  </property>
  <property fmtid="{D5CDD505-2E9C-101B-9397-08002B2CF9AE}" pid="34" name="_ColorTag">
    <vt:lpwstr/>
  </property>
  <property fmtid="{D5CDD505-2E9C-101B-9397-08002B2CF9AE}" pid="35" name="TriggerFlowInfo">
    <vt:lpwstr/>
  </property>
  <property fmtid="{D5CDD505-2E9C-101B-9397-08002B2CF9AE}" pid="36" name="_dlc_DocIdUrl">
    <vt:lpwstr>https://ggsaus.sharepoint.com/sites/ProductDevelopment/_layouts/15/DocIdRedir.aspx?ID=GGSAPD-1028343255-8896, GGSAPD-1028343255-8896</vt:lpwstr>
  </property>
  <property fmtid="{D5CDD505-2E9C-101B-9397-08002B2CF9AE}" pid="37" name="xd_Signature">
    <vt:bool>false</vt:bool>
  </property>
  <property fmtid="{D5CDD505-2E9C-101B-9397-08002B2CF9AE}" pid="38" name="_Emoji">
    <vt:lpwstr/>
  </property>
  <property fmtid="{D5CDD505-2E9C-101B-9397-08002B2CF9AE}" pid="39" name="MediaServiceImageTags">
    <vt:lpwstr/>
  </property>
</Properties>
</file>